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82" r:id="rId15"/>
    <p:sldId id="279" r:id="rId16"/>
    <p:sldId id="273" r:id="rId17"/>
    <p:sldId id="275" r:id="rId18"/>
    <p:sldId id="277" r:id="rId19"/>
    <p:sldId id="27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6D75"/>
    <a:srgbClr val="A9A57C"/>
    <a:srgbClr val="9CBEBD"/>
    <a:srgbClr val="7EA8B4"/>
    <a:srgbClr val="AB9974"/>
    <a:srgbClr val="47C7EB"/>
    <a:srgbClr val="DB354D"/>
    <a:srgbClr val="E3A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86609" autoAdjust="0"/>
  </p:normalViewPr>
  <p:slideViewPr>
    <p:cSldViewPr snapToGrid="0">
      <p:cViewPr varScale="1">
        <p:scale>
          <a:sx n="60" d="100"/>
          <a:sy n="60" d="100"/>
        </p:scale>
        <p:origin x="8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dirty="0"/>
              <a:t>Erste Eindrücke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First Impressions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6A-4F00-96F0-B1846C4198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46A-4F00-96F0-B1846C4198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46A-4F00-96F0-B1846C4198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46A-4F00-96F0-B1846C41989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Körpersprache &amp; Auftreten</a:t>
                    </a:r>
                    <a:r>
                      <a:rPr lang="en-US" baseline="0" dirty="0"/>
                      <a:t>
</a:t>
                    </a:r>
                    <a:fld id="{3B0C4511-4E8F-4D66-AA50-815F4A8B974E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56773071157641"/>
                      <c:h val="0.187422445097382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6A-4F00-96F0-B1846C4198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err="1"/>
                      <a:t>Sprache</a:t>
                    </a:r>
                    <a:r>
                      <a:rPr lang="en-US" dirty="0"/>
                      <a:t> </a:t>
                    </a:r>
                    <a:r>
                      <a:rPr lang="en-US" baseline="0" dirty="0"/>
                      <a:t> &amp; </a:t>
                    </a:r>
                    <a:r>
                      <a:rPr lang="en-US" baseline="0" dirty="0" err="1"/>
                      <a:t>Klang</a:t>
                    </a:r>
                    <a:r>
                      <a:rPr lang="en-US" baseline="0" dirty="0"/>
                      <a:t> 38 %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6A-4F00-96F0-B1846C41989C}"/>
                </c:ext>
              </c:extLst>
            </c:dLbl>
            <c:dLbl>
              <c:idx val="2"/>
              <c:layout>
                <c:manualLayout>
                  <c:x val="0.15204539090577271"/>
                  <c:y val="0.2215455695223547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Das gesprochene</a:t>
                    </a:r>
                    <a:r>
                      <a:rPr lang="en-US" baseline="0"/>
                      <a:t> Wort</a:t>
                    </a:r>
                    <a:r>
                      <a:rPr lang="en-US" baseline="0" dirty="0"/>
                      <a:t>
</a:t>
                    </a:r>
                    <a:fld id="{5A230B6D-4295-4CEA-A5E9-6D1545A3697C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01996919522282"/>
                      <c:h val="0.24698185636975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46A-4F00-96F0-B1846C41989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Body language &amp; appearance </c:v>
                </c:pt>
                <c:pt idx="1">
                  <c:v>Voice &amp; tone</c:v>
                </c:pt>
                <c:pt idx="2">
                  <c:v>The words said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38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6A-4F00-96F0-B1846C41989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89615-5283-4ED8-A1C8-BD4EA17902C0}" type="datetimeFigureOut">
              <a:rPr lang="en-GB" smtClean="0"/>
              <a:t>17/07/2018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48B2-7BBB-4B8D-9690-2A4E53DBC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94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err="1"/>
              <a:t>Wenn</a:t>
            </a:r>
            <a:r>
              <a:rPr lang="en-GB" baseline="0" dirty="0"/>
              <a:t> man </a:t>
            </a:r>
            <a:r>
              <a:rPr lang="en-GB" baseline="0" dirty="0" err="1"/>
              <a:t>eine</a:t>
            </a:r>
            <a:r>
              <a:rPr lang="en-GB" baseline="0" dirty="0"/>
              <a:t> Person </a:t>
            </a:r>
            <a:r>
              <a:rPr lang="en-GB" baseline="0" dirty="0" err="1"/>
              <a:t>persönlich</a:t>
            </a:r>
            <a:r>
              <a:rPr lang="en-GB" baseline="0" dirty="0"/>
              <a:t> </a:t>
            </a:r>
            <a:r>
              <a:rPr lang="en-GB" baseline="0" dirty="0" err="1"/>
              <a:t>trifft</a:t>
            </a:r>
            <a:r>
              <a:rPr lang="en-GB" baseline="0" dirty="0"/>
              <a:t>, so </a:t>
            </a:r>
            <a:r>
              <a:rPr lang="en-GB" baseline="0" dirty="0" err="1"/>
              <a:t>geben</a:t>
            </a:r>
            <a:r>
              <a:rPr lang="en-GB" baseline="0" dirty="0"/>
              <a:t> </a:t>
            </a:r>
            <a:r>
              <a:rPr lang="en-GB" baseline="0" dirty="0" err="1"/>
              <a:t>Sie</a:t>
            </a:r>
            <a:r>
              <a:rPr lang="en-GB" baseline="0" dirty="0"/>
              <a:t> </a:t>
            </a:r>
            <a:r>
              <a:rPr lang="en-GB" baseline="0" dirty="0" err="1"/>
              <a:t>dieser</a:t>
            </a:r>
            <a:r>
              <a:rPr lang="en-GB" baseline="0" dirty="0"/>
              <a:t> Person </a:t>
            </a:r>
            <a:r>
              <a:rPr lang="en-GB" baseline="0" dirty="0" err="1"/>
              <a:t>viel</a:t>
            </a:r>
            <a:r>
              <a:rPr lang="en-GB" baseline="0" dirty="0"/>
              <a:t> </a:t>
            </a:r>
            <a:r>
              <a:rPr lang="en-GB" baseline="0" dirty="0" err="1"/>
              <a:t>wichtige</a:t>
            </a:r>
            <a:r>
              <a:rPr lang="en-GB" baseline="0" dirty="0"/>
              <a:t> </a:t>
            </a:r>
            <a:r>
              <a:rPr lang="en-GB" baseline="0" dirty="0" err="1"/>
              <a:t>Informationen</a:t>
            </a:r>
            <a:r>
              <a:rPr lang="en-GB" baseline="0" dirty="0"/>
              <a:t> </a:t>
            </a:r>
            <a:r>
              <a:rPr lang="en-GB" baseline="0" dirty="0" err="1"/>
              <a:t>über</a:t>
            </a:r>
            <a:r>
              <a:rPr lang="en-GB" baseline="0" dirty="0"/>
              <a:t> </a:t>
            </a:r>
            <a:r>
              <a:rPr lang="en-GB" baseline="0" dirty="0" err="1"/>
              <a:t>sich</a:t>
            </a:r>
            <a:r>
              <a:rPr lang="en-GB" baseline="0" dirty="0"/>
              <a:t> </a:t>
            </a:r>
            <a:r>
              <a:rPr lang="en-GB" baseline="0" dirty="0" err="1"/>
              <a:t>selbst</a:t>
            </a:r>
            <a:r>
              <a:rPr lang="en-GB" baseline="0" dirty="0"/>
              <a:t>. In der </a:t>
            </a:r>
            <a:r>
              <a:rPr lang="en-GB" baseline="0" dirty="0" err="1"/>
              <a:t>Lage</a:t>
            </a:r>
            <a:r>
              <a:rPr lang="en-GB" baseline="0" dirty="0"/>
              <a:t> </a:t>
            </a:r>
            <a:r>
              <a:rPr lang="en-GB" baseline="0" dirty="0" err="1"/>
              <a:t>zu</a:t>
            </a:r>
            <a:r>
              <a:rPr lang="en-GB" baseline="0" dirty="0"/>
              <a:t> sein, </a:t>
            </a:r>
            <a:r>
              <a:rPr lang="en-GB" baseline="0" dirty="0" err="1"/>
              <a:t>Körpersprache</a:t>
            </a:r>
            <a:r>
              <a:rPr lang="en-GB" baseline="0" dirty="0"/>
              <a:t> </a:t>
            </a:r>
            <a:r>
              <a:rPr lang="en-GB" baseline="0" dirty="0" err="1"/>
              <a:t>zu</a:t>
            </a:r>
            <a:r>
              <a:rPr lang="en-GB" baseline="0" dirty="0"/>
              <a:t> </a:t>
            </a:r>
            <a:r>
              <a:rPr lang="en-GB" baseline="0" dirty="0" err="1"/>
              <a:t>lesen</a:t>
            </a:r>
            <a:r>
              <a:rPr lang="en-GB" baseline="0" dirty="0"/>
              <a:t>, </a:t>
            </a:r>
            <a:r>
              <a:rPr lang="en-GB" baseline="0" dirty="0" err="1"/>
              <a:t>kann</a:t>
            </a:r>
            <a:r>
              <a:rPr lang="en-GB" baseline="0" dirty="0"/>
              <a:t> </a:t>
            </a:r>
            <a:r>
              <a:rPr lang="en-GB" baseline="0" dirty="0" err="1"/>
              <a:t>Ihnen</a:t>
            </a:r>
            <a:r>
              <a:rPr lang="en-GB" baseline="0" dirty="0"/>
              <a:t> </a:t>
            </a:r>
            <a:r>
              <a:rPr lang="en-GB" baseline="0" dirty="0" err="1"/>
              <a:t>dabei</a:t>
            </a:r>
            <a:r>
              <a:rPr lang="en-GB" baseline="0" dirty="0"/>
              <a:t> </a:t>
            </a:r>
            <a:r>
              <a:rPr lang="en-GB" baseline="0" dirty="0" err="1"/>
              <a:t>helfen</a:t>
            </a:r>
            <a:r>
              <a:rPr lang="en-GB" baseline="0" dirty="0"/>
              <a:t>, </a:t>
            </a:r>
            <a:r>
              <a:rPr lang="en-GB" baseline="0" dirty="0" err="1"/>
              <a:t>dass</a:t>
            </a:r>
            <a:r>
              <a:rPr lang="en-GB" baseline="0" dirty="0"/>
              <a:t> </a:t>
            </a:r>
            <a:r>
              <a:rPr lang="en-GB" baseline="0" dirty="0" err="1"/>
              <a:t>Sie</a:t>
            </a:r>
            <a:r>
              <a:rPr lang="en-GB" baseline="0" dirty="0"/>
              <a:t> </a:t>
            </a:r>
            <a:r>
              <a:rPr lang="en-GB" baseline="0" dirty="0" err="1"/>
              <a:t>anderen</a:t>
            </a:r>
            <a:r>
              <a:rPr lang="en-GB" baseline="0" dirty="0"/>
              <a:t> </a:t>
            </a:r>
            <a:r>
              <a:rPr lang="en-GB" baseline="0" dirty="0" err="1"/>
              <a:t>Personen</a:t>
            </a:r>
            <a:r>
              <a:rPr lang="en-GB" baseline="0" dirty="0"/>
              <a:t> </a:t>
            </a:r>
            <a:r>
              <a:rPr lang="en-GB" baseline="0" dirty="0" err="1"/>
              <a:t>ein</a:t>
            </a:r>
            <a:r>
              <a:rPr lang="en-GB" baseline="0" dirty="0"/>
              <a:t> </a:t>
            </a:r>
            <a:r>
              <a:rPr lang="en-GB" baseline="0" dirty="0" err="1"/>
              <a:t>besseres</a:t>
            </a:r>
            <a:r>
              <a:rPr lang="en-GB" baseline="0" dirty="0"/>
              <a:t> Image </a:t>
            </a:r>
            <a:r>
              <a:rPr lang="en-GB" baseline="0" dirty="0" err="1"/>
              <a:t>über</a:t>
            </a:r>
            <a:r>
              <a:rPr lang="en-GB" baseline="0" dirty="0"/>
              <a:t> </a:t>
            </a:r>
            <a:r>
              <a:rPr lang="en-GB" baseline="0" dirty="0" err="1"/>
              <a:t>sich</a:t>
            </a:r>
            <a:r>
              <a:rPr lang="en-GB" baseline="0" dirty="0"/>
              <a:t> </a:t>
            </a:r>
            <a:r>
              <a:rPr lang="en-GB" baseline="0" dirty="0" err="1"/>
              <a:t>selbst</a:t>
            </a:r>
            <a:r>
              <a:rPr lang="en-GB" baseline="0" dirty="0"/>
              <a:t> </a:t>
            </a:r>
            <a:r>
              <a:rPr lang="en-GB" baseline="0" dirty="0" err="1"/>
              <a:t>vermitteln</a:t>
            </a:r>
            <a:r>
              <a:rPr lang="en-GB" baseline="0" dirty="0"/>
              <a:t> und </a:t>
            </a:r>
            <a:r>
              <a:rPr lang="en-GB" baseline="0" dirty="0" err="1"/>
              <a:t>ein</a:t>
            </a:r>
            <a:r>
              <a:rPr lang="en-GB" baseline="0" dirty="0"/>
              <a:t> </a:t>
            </a:r>
            <a:r>
              <a:rPr lang="en-GB" baseline="0" dirty="0" err="1"/>
              <a:t>gutes</a:t>
            </a:r>
            <a:r>
              <a:rPr lang="en-GB" baseline="0" dirty="0"/>
              <a:t> </a:t>
            </a:r>
            <a:r>
              <a:rPr lang="en-GB" baseline="0" dirty="0" err="1"/>
              <a:t>Verhältnis</a:t>
            </a:r>
            <a:r>
              <a:rPr lang="en-GB" baseline="0" dirty="0"/>
              <a:t> </a:t>
            </a:r>
            <a:r>
              <a:rPr lang="en-GB" baseline="0" dirty="0" err="1"/>
              <a:t>zu</a:t>
            </a:r>
            <a:r>
              <a:rPr lang="en-GB" baseline="0" dirty="0"/>
              <a:t> </a:t>
            </a:r>
            <a:r>
              <a:rPr lang="en-GB" baseline="0" dirty="0" err="1"/>
              <a:t>ihnen</a:t>
            </a:r>
            <a:r>
              <a:rPr lang="en-GB" baseline="0" dirty="0"/>
              <a:t> </a:t>
            </a:r>
            <a:r>
              <a:rPr lang="en-GB" baseline="0" dirty="0" err="1"/>
              <a:t>aufbauen</a:t>
            </a:r>
            <a:r>
              <a:rPr lang="en-GB" baseline="0" dirty="0"/>
              <a:t> </a:t>
            </a:r>
            <a:r>
              <a:rPr lang="en-GB" baseline="0" dirty="0" err="1"/>
              <a:t>können</a:t>
            </a:r>
            <a:r>
              <a:rPr lang="en-GB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10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842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Sehen</a:t>
            </a:r>
            <a:r>
              <a:rPr lang="en-GB" baseline="0" dirty="0"/>
              <a:t> </a:t>
            </a:r>
            <a:r>
              <a:rPr lang="en-GB" baseline="0" dirty="0" err="1"/>
              <a:t>wir</a:t>
            </a:r>
            <a:r>
              <a:rPr lang="en-GB" baseline="0" dirty="0"/>
              <a:t> </a:t>
            </a:r>
            <a:r>
              <a:rPr lang="en-GB" baseline="0" dirty="0" err="1"/>
              <a:t>uns</a:t>
            </a:r>
            <a:r>
              <a:rPr lang="en-GB" baseline="0" dirty="0"/>
              <a:t> nun die </a:t>
            </a:r>
            <a:r>
              <a:rPr lang="en-GB" baseline="0" dirty="0" err="1"/>
              <a:t>verschiedenen</a:t>
            </a:r>
            <a:r>
              <a:rPr lang="en-GB" baseline="0" dirty="0"/>
              <a:t> </a:t>
            </a:r>
            <a:r>
              <a:rPr lang="en-GB" baseline="0" dirty="0" err="1"/>
              <a:t>Elemente</a:t>
            </a:r>
            <a:r>
              <a:rPr lang="en-GB" baseline="0" dirty="0"/>
              <a:t> der </a:t>
            </a:r>
            <a:r>
              <a:rPr lang="en-GB" baseline="0" dirty="0" err="1"/>
              <a:t>Körpersprache</a:t>
            </a:r>
            <a:r>
              <a:rPr lang="en-GB" baseline="0" dirty="0"/>
              <a:t> an, die von </a:t>
            </a:r>
            <a:r>
              <a:rPr lang="en-GB" baseline="0" dirty="0" err="1"/>
              <a:t>Personen</a:t>
            </a:r>
            <a:r>
              <a:rPr lang="en-GB" baseline="0" dirty="0"/>
              <a:t> in </a:t>
            </a:r>
            <a:r>
              <a:rPr lang="en-GB" baseline="0" dirty="0" err="1"/>
              <a:t>unterschiedlichen</a:t>
            </a:r>
            <a:r>
              <a:rPr lang="en-GB" baseline="0" dirty="0"/>
              <a:t> </a:t>
            </a:r>
            <a:r>
              <a:rPr lang="en-GB" baseline="0" dirty="0" err="1"/>
              <a:t>Situationen</a:t>
            </a:r>
            <a:r>
              <a:rPr lang="en-GB" baseline="0" dirty="0"/>
              <a:t> </a:t>
            </a:r>
            <a:r>
              <a:rPr lang="en-GB" baseline="0" dirty="0" err="1"/>
              <a:t>verwendet</a:t>
            </a:r>
            <a:r>
              <a:rPr lang="en-GB" baseline="0" dirty="0"/>
              <a:t> </a:t>
            </a:r>
            <a:r>
              <a:rPr lang="en-GB" baseline="0" dirty="0" err="1"/>
              <a:t>werden</a:t>
            </a:r>
            <a:r>
              <a:rPr lang="en-GB" baseline="0" dirty="0"/>
              <a:t>…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65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Sollten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einem</a:t>
            </a:r>
            <a:r>
              <a:rPr lang="en-GB" baseline="0" dirty="0"/>
              <a:t> Job-Interview </a:t>
            </a:r>
            <a:r>
              <a:rPr lang="en-GB" baseline="0" dirty="0" err="1"/>
              <a:t>eingeladen</a:t>
            </a:r>
            <a:r>
              <a:rPr lang="en-GB" baseline="0" dirty="0"/>
              <a:t> </a:t>
            </a:r>
            <a:r>
              <a:rPr lang="en-GB" baseline="0" dirty="0" err="1"/>
              <a:t>werden</a:t>
            </a:r>
            <a:r>
              <a:rPr lang="en-GB" baseline="0" dirty="0"/>
              <a:t> </a:t>
            </a:r>
            <a:r>
              <a:rPr lang="en-GB" baseline="0" dirty="0" err="1"/>
              <a:t>oder</a:t>
            </a:r>
            <a:r>
              <a:rPr lang="en-GB" baseline="0" dirty="0"/>
              <a:t> </a:t>
            </a:r>
            <a:r>
              <a:rPr lang="en-GB" baseline="0" dirty="0" err="1"/>
              <a:t>vor</a:t>
            </a:r>
            <a:r>
              <a:rPr lang="en-GB" baseline="0" dirty="0"/>
              <a:t> </a:t>
            </a:r>
            <a:r>
              <a:rPr lang="en-GB" baseline="0" dirty="0" err="1"/>
              <a:t>einem</a:t>
            </a:r>
            <a:r>
              <a:rPr lang="en-GB" baseline="0" dirty="0"/>
              <a:t> </a:t>
            </a:r>
            <a:r>
              <a:rPr lang="en-GB" baseline="0" dirty="0" err="1"/>
              <a:t>Publikum</a:t>
            </a:r>
            <a:r>
              <a:rPr lang="en-GB" baseline="0" dirty="0"/>
              <a:t> </a:t>
            </a:r>
            <a:r>
              <a:rPr lang="en-GB" baseline="0" dirty="0" err="1"/>
              <a:t>sprechen</a:t>
            </a:r>
            <a:r>
              <a:rPr lang="en-GB" baseline="0" dirty="0"/>
              <a:t>, </a:t>
            </a:r>
            <a:r>
              <a:rPr lang="en-GB" baseline="0" dirty="0" err="1"/>
              <a:t>ist</a:t>
            </a:r>
            <a:r>
              <a:rPr lang="en-GB" baseline="0" dirty="0"/>
              <a:t> </a:t>
            </a:r>
            <a:r>
              <a:rPr lang="en-GB" baseline="0" dirty="0" err="1"/>
              <a:t>es</a:t>
            </a:r>
            <a:r>
              <a:rPr lang="en-GB" baseline="0" dirty="0"/>
              <a:t> </a:t>
            </a:r>
            <a:r>
              <a:rPr lang="en-GB" baseline="0" dirty="0" err="1"/>
              <a:t>wichtig</a:t>
            </a:r>
            <a:r>
              <a:rPr lang="en-GB" baseline="0" dirty="0"/>
              <a:t> </a:t>
            </a:r>
            <a:r>
              <a:rPr lang="en-GB" baseline="0" dirty="0" err="1"/>
              <a:t>zu</a:t>
            </a:r>
            <a:r>
              <a:rPr lang="en-GB" baseline="0" dirty="0"/>
              <a:t> </a:t>
            </a:r>
            <a:r>
              <a:rPr lang="en-GB" baseline="0" dirty="0" err="1"/>
              <a:t>wissen</a:t>
            </a:r>
            <a:r>
              <a:rPr lang="en-GB" baseline="0" dirty="0"/>
              <a:t>, </a:t>
            </a:r>
            <a:r>
              <a:rPr lang="en-GB" baseline="0" dirty="0" err="1"/>
              <a:t>ob</a:t>
            </a:r>
            <a:r>
              <a:rPr lang="en-GB" baseline="0" dirty="0"/>
              <a:t> das von </a:t>
            </a:r>
            <a:r>
              <a:rPr lang="en-GB" baseline="0" dirty="0" err="1"/>
              <a:t>Ihnen</a:t>
            </a:r>
            <a:r>
              <a:rPr lang="en-GB" baseline="0" dirty="0"/>
              <a:t> </a:t>
            </a:r>
            <a:r>
              <a:rPr lang="en-GB" baseline="0" dirty="0" err="1"/>
              <a:t>Gesagte</a:t>
            </a:r>
            <a:r>
              <a:rPr lang="en-GB" baseline="0" dirty="0"/>
              <a:t> für die </a:t>
            </a:r>
            <a:r>
              <a:rPr lang="en-GB" baseline="0" dirty="0" err="1"/>
              <a:t>Zuhörer</a:t>
            </a:r>
            <a:r>
              <a:rPr lang="en-GB" baseline="0" dirty="0"/>
              <a:t> von </a:t>
            </a:r>
            <a:r>
              <a:rPr lang="en-GB" baseline="0" dirty="0" err="1"/>
              <a:t>Interesse</a:t>
            </a:r>
            <a:r>
              <a:rPr lang="en-GB" baseline="0" dirty="0"/>
              <a:t> </a:t>
            </a:r>
            <a:r>
              <a:rPr lang="en-GB" baseline="0" dirty="0" err="1"/>
              <a:t>ist</a:t>
            </a:r>
            <a:r>
              <a:rPr lang="en-GB" baseline="0" dirty="0"/>
              <a:t>.</a:t>
            </a:r>
          </a:p>
          <a:p>
            <a:r>
              <a:rPr lang="en-GB" baseline="0" dirty="0" err="1"/>
              <a:t>Auch</a:t>
            </a:r>
            <a:r>
              <a:rPr lang="en-GB" baseline="0" dirty="0"/>
              <a:t> </a:t>
            </a:r>
            <a:r>
              <a:rPr lang="en-GB" baseline="0" dirty="0" err="1"/>
              <a:t>wenn</a:t>
            </a:r>
            <a:r>
              <a:rPr lang="en-GB" baseline="0" dirty="0"/>
              <a:t> </a:t>
            </a:r>
            <a:r>
              <a:rPr lang="en-GB" baseline="0" dirty="0" err="1"/>
              <a:t>Sie</a:t>
            </a:r>
            <a:r>
              <a:rPr lang="en-GB" baseline="0" dirty="0"/>
              <a:t> das </a:t>
            </a:r>
            <a:r>
              <a:rPr lang="en-GB" baseline="0" dirty="0" err="1"/>
              <a:t>Gefühl</a:t>
            </a:r>
            <a:r>
              <a:rPr lang="en-GB" baseline="0" dirty="0"/>
              <a:t> </a:t>
            </a:r>
            <a:r>
              <a:rPr lang="en-GB" baseline="0" dirty="0" err="1"/>
              <a:t>haben</a:t>
            </a:r>
            <a:r>
              <a:rPr lang="en-GB" baseline="0" dirty="0"/>
              <a:t>, </a:t>
            </a:r>
            <a:r>
              <a:rPr lang="en-GB" baseline="0" dirty="0" err="1"/>
              <a:t>dass</a:t>
            </a:r>
            <a:r>
              <a:rPr lang="en-GB" baseline="0" dirty="0"/>
              <a:t> </a:t>
            </a:r>
            <a:r>
              <a:rPr lang="en-GB" baseline="0" dirty="0" err="1"/>
              <a:t>Ihre</a:t>
            </a:r>
            <a:r>
              <a:rPr lang="en-GB" baseline="0" dirty="0"/>
              <a:t> </a:t>
            </a:r>
            <a:r>
              <a:rPr lang="en-GB" baseline="0" dirty="0" err="1"/>
              <a:t>Präsentation</a:t>
            </a:r>
            <a:r>
              <a:rPr lang="en-GB" baseline="0" dirty="0"/>
              <a:t> gut </a:t>
            </a:r>
            <a:r>
              <a:rPr lang="en-GB" baseline="0" dirty="0" err="1"/>
              <a:t>läuft</a:t>
            </a:r>
            <a:r>
              <a:rPr lang="en-GB" baseline="0" dirty="0"/>
              <a:t>, so </a:t>
            </a:r>
            <a:r>
              <a:rPr lang="en-GB" baseline="0" dirty="0" err="1"/>
              <a:t>heißt</a:t>
            </a:r>
            <a:r>
              <a:rPr lang="en-GB" baseline="0" dirty="0"/>
              <a:t> dies </a:t>
            </a:r>
            <a:r>
              <a:rPr lang="en-GB" baseline="0" dirty="0" err="1"/>
              <a:t>nicht</a:t>
            </a:r>
            <a:r>
              <a:rPr lang="en-GB" baseline="0" dirty="0"/>
              <a:t> </a:t>
            </a:r>
            <a:r>
              <a:rPr lang="en-GB" baseline="0" dirty="0" err="1"/>
              <a:t>unbedingt</a:t>
            </a:r>
            <a:r>
              <a:rPr lang="en-GB" baseline="0" dirty="0"/>
              <a:t>, </a:t>
            </a:r>
            <a:r>
              <a:rPr lang="en-GB" baseline="0" dirty="0" err="1"/>
              <a:t>dass</a:t>
            </a:r>
            <a:r>
              <a:rPr lang="en-GB" baseline="0" dirty="0"/>
              <a:t> </a:t>
            </a:r>
            <a:r>
              <a:rPr lang="en-GB" baseline="0" dirty="0" err="1"/>
              <a:t>Ihre</a:t>
            </a:r>
            <a:r>
              <a:rPr lang="en-GB" baseline="0" dirty="0"/>
              <a:t> </a:t>
            </a:r>
            <a:r>
              <a:rPr lang="en-GB" baseline="0" dirty="0" err="1"/>
              <a:t>Botschaft</a:t>
            </a:r>
            <a:r>
              <a:rPr lang="en-GB" baseline="0" dirty="0"/>
              <a:t> </a:t>
            </a:r>
            <a:r>
              <a:rPr lang="en-GB" baseline="0" dirty="0" err="1"/>
              <a:t>ankommt</a:t>
            </a:r>
            <a:r>
              <a:rPr lang="en-GB" baseline="0" dirty="0"/>
              <a:t> </a:t>
            </a:r>
            <a:r>
              <a:rPr lang="en-GB" baseline="0" dirty="0" err="1"/>
              <a:t>oder</a:t>
            </a:r>
            <a:r>
              <a:rPr lang="en-GB" baseline="0" dirty="0"/>
              <a:t> </a:t>
            </a:r>
            <a:r>
              <a:rPr lang="en-GB" baseline="0" dirty="0" err="1"/>
              <a:t>dass</a:t>
            </a:r>
            <a:r>
              <a:rPr lang="en-GB" baseline="0" dirty="0"/>
              <a:t> </a:t>
            </a:r>
            <a:r>
              <a:rPr lang="en-GB" baseline="0" dirty="0" err="1"/>
              <a:t>Sie</a:t>
            </a:r>
            <a:r>
              <a:rPr lang="en-GB" baseline="0" dirty="0"/>
              <a:t> den Job </a:t>
            </a:r>
            <a:r>
              <a:rPr lang="en-GB" baseline="0" dirty="0" err="1"/>
              <a:t>bekommen</a:t>
            </a:r>
            <a:r>
              <a:rPr lang="en-GB" baseline="0" dirty="0"/>
              <a:t> </a:t>
            </a:r>
            <a:r>
              <a:rPr lang="en-GB" baseline="0" dirty="0" err="1"/>
              <a:t>werden</a:t>
            </a:r>
            <a:r>
              <a:rPr lang="en-GB" baseline="0" dirty="0"/>
              <a:t>. 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Sollten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die </a:t>
            </a:r>
            <a:r>
              <a:rPr lang="en-GB" dirty="0" err="1"/>
              <a:t>Fähigkeit</a:t>
            </a:r>
            <a:r>
              <a:rPr lang="en-GB" dirty="0"/>
              <a:t>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erkennen</a:t>
            </a:r>
            <a:r>
              <a:rPr lang="en-GB" dirty="0"/>
              <a:t>,</a:t>
            </a:r>
            <a:r>
              <a:rPr lang="en-GB" baseline="0" dirty="0"/>
              <a:t> </a:t>
            </a:r>
            <a:r>
              <a:rPr lang="en-GB" baseline="0" dirty="0" err="1"/>
              <a:t>wenn</a:t>
            </a:r>
            <a:r>
              <a:rPr lang="en-GB" baseline="0" dirty="0"/>
              <a:t> </a:t>
            </a:r>
            <a:r>
              <a:rPr lang="en-GB" baseline="0" dirty="0" err="1"/>
              <a:t>jemand</a:t>
            </a:r>
            <a:r>
              <a:rPr lang="en-GB" baseline="0" dirty="0"/>
              <a:t> an </a:t>
            </a:r>
            <a:r>
              <a:rPr lang="en-GB" baseline="0" dirty="0" err="1"/>
              <a:t>Ihren</a:t>
            </a:r>
            <a:r>
              <a:rPr lang="en-GB" baseline="0" dirty="0"/>
              <a:t> </a:t>
            </a:r>
            <a:r>
              <a:rPr lang="en-GB" baseline="0" dirty="0" err="1"/>
              <a:t>Ausführungen</a:t>
            </a:r>
            <a:r>
              <a:rPr lang="en-GB" baseline="0" dirty="0"/>
              <a:t> </a:t>
            </a:r>
            <a:r>
              <a:rPr lang="en-GB" baseline="0" dirty="0" err="1"/>
              <a:t>nichtinteressiert</a:t>
            </a:r>
            <a:r>
              <a:rPr lang="en-GB" baseline="0" dirty="0"/>
              <a:t> </a:t>
            </a:r>
            <a:r>
              <a:rPr lang="en-GB" baseline="0" dirty="0" err="1"/>
              <a:t>ist</a:t>
            </a:r>
            <a:r>
              <a:rPr lang="en-GB" baseline="0" dirty="0"/>
              <a:t>, so </a:t>
            </a:r>
            <a:r>
              <a:rPr lang="en-GB" baseline="0" dirty="0" err="1"/>
              <a:t>können</a:t>
            </a:r>
            <a:r>
              <a:rPr lang="en-GB" baseline="0" dirty="0"/>
              <a:t> </a:t>
            </a:r>
            <a:r>
              <a:rPr lang="en-GB" baseline="0" dirty="0" err="1"/>
              <a:t>Sie</a:t>
            </a:r>
            <a:r>
              <a:rPr lang="en-GB" baseline="0" dirty="0"/>
              <a:t> </a:t>
            </a:r>
            <a:r>
              <a:rPr lang="en-GB" baseline="0" dirty="0" err="1"/>
              <a:t>rasch</a:t>
            </a:r>
            <a:r>
              <a:rPr lang="en-GB" baseline="0" dirty="0"/>
              <a:t> </a:t>
            </a:r>
            <a:r>
              <a:rPr lang="en-GB" baseline="0" dirty="0" err="1"/>
              <a:t>gewisse</a:t>
            </a:r>
            <a:r>
              <a:rPr lang="en-GB" baseline="0" dirty="0"/>
              <a:t> </a:t>
            </a:r>
            <a:r>
              <a:rPr lang="en-GB" baseline="0" dirty="0" err="1"/>
              <a:t>Anpassungen</a:t>
            </a:r>
            <a:r>
              <a:rPr lang="en-GB" baseline="0" dirty="0"/>
              <a:t> </a:t>
            </a:r>
            <a:r>
              <a:rPr lang="en-GB" baseline="0" dirty="0" err="1"/>
              <a:t>vornehmen</a:t>
            </a:r>
            <a:r>
              <a:rPr lang="en-GB" baseline="0" dirty="0"/>
              <a:t>. 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Lassen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uns</a:t>
            </a:r>
            <a:r>
              <a:rPr lang="en-GB" dirty="0"/>
              <a:t> </a:t>
            </a:r>
            <a:r>
              <a:rPr lang="en-GB" dirty="0" err="1"/>
              <a:t>daher</a:t>
            </a:r>
            <a:r>
              <a:rPr lang="en-GB" dirty="0"/>
              <a:t> </a:t>
            </a:r>
            <a:r>
              <a:rPr lang="en-GB" dirty="0" err="1"/>
              <a:t>zuerst</a:t>
            </a:r>
            <a:r>
              <a:rPr lang="en-GB" dirty="0"/>
              <a:t> </a:t>
            </a:r>
            <a:r>
              <a:rPr lang="en-GB" dirty="0" err="1"/>
              <a:t>jene</a:t>
            </a:r>
            <a:r>
              <a:rPr lang="en-GB" dirty="0"/>
              <a:t> </a:t>
            </a:r>
            <a:r>
              <a:rPr lang="en-GB" dirty="0" err="1"/>
              <a:t>Gestiken</a:t>
            </a:r>
            <a:r>
              <a:rPr lang="en-GB" baseline="0" dirty="0"/>
              <a:t> </a:t>
            </a:r>
            <a:r>
              <a:rPr lang="en-GB" baseline="0" dirty="0" err="1"/>
              <a:t>kennenlernen</a:t>
            </a:r>
            <a:r>
              <a:rPr lang="en-GB" baseline="0" dirty="0"/>
              <a:t>, die auf </a:t>
            </a:r>
            <a:r>
              <a:rPr lang="en-GB" baseline="0" dirty="0" err="1"/>
              <a:t>ein</a:t>
            </a:r>
            <a:r>
              <a:rPr lang="en-GB" baseline="0" dirty="0"/>
              <a:t> </a:t>
            </a:r>
            <a:r>
              <a:rPr lang="en-GB" baseline="0" dirty="0" err="1"/>
              <a:t>Interesse</a:t>
            </a:r>
            <a:r>
              <a:rPr lang="en-GB" baseline="0" dirty="0"/>
              <a:t> der </a:t>
            </a:r>
            <a:r>
              <a:rPr lang="en-GB" baseline="0" dirty="0" err="1"/>
              <a:t>anderen</a:t>
            </a:r>
            <a:r>
              <a:rPr lang="en-GB" baseline="0" dirty="0"/>
              <a:t> </a:t>
            </a:r>
            <a:r>
              <a:rPr lang="en-GB" baseline="0" dirty="0" err="1"/>
              <a:t>Personen</a:t>
            </a:r>
            <a:r>
              <a:rPr lang="en-GB" baseline="0" dirty="0"/>
              <a:t> </a:t>
            </a:r>
            <a:r>
              <a:rPr lang="en-GB" baseline="0" dirty="0" err="1"/>
              <a:t>hindeuten</a:t>
            </a:r>
            <a:r>
              <a:rPr lang="en-GB" baseline="0" dirty="0"/>
              <a:t>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59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Diskutieren</a:t>
            </a:r>
            <a:r>
              <a:rPr lang="en-GB" baseline="0" dirty="0"/>
              <a:t> </a:t>
            </a:r>
            <a:r>
              <a:rPr lang="en-GB" baseline="0" dirty="0" err="1"/>
              <a:t>Sie</a:t>
            </a:r>
            <a:r>
              <a:rPr lang="en-GB" baseline="0" dirty="0"/>
              <a:t>, </a:t>
            </a:r>
            <a:r>
              <a:rPr lang="en-GB" baseline="0" dirty="0" err="1"/>
              <a:t>welche</a:t>
            </a:r>
            <a:r>
              <a:rPr lang="en-GB" baseline="0" dirty="0"/>
              <a:t> Person </a:t>
            </a:r>
            <a:r>
              <a:rPr lang="en-GB" baseline="0" dirty="0" err="1"/>
              <a:t>durch</a:t>
            </a:r>
            <a:r>
              <a:rPr lang="en-GB" baseline="0" dirty="0"/>
              <a:t> </a:t>
            </a:r>
            <a:r>
              <a:rPr lang="en-GB" baseline="0" dirty="0" err="1"/>
              <a:t>ihre</a:t>
            </a:r>
            <a:r>
              <a:rPr lang="en-GB" baseline="0" dirty="0"/>
              <a:t> </a:t>
            </a:r>
            <a:r>
              <a:rPr lang="en-GB" baseline="0" dirty="0" err="1"/>
              <a:t>Körpersprache</a:t>
            </a:r>
            <a:r>
              <a:rPr lang="en-GB" baseline="0" dirty="0"/>
              <a:t> </a:t>
            </a:r>
            <a:r>
              <a:rPr lang="en-GB" baseline="0" dirty="0" err="1"/>
              <a:t>Anzeichen</a:t>
            </a:r>
            <a:r>
              <a:rPr lang="en-GB" baseline="0" dirty="0"/>
              <a:t> von </a:t>
            </a:r>
            <a:r>
              <a:rPr lang="en-GB" baseline="0" dirty="0" err="1"/>
              <a:t>Langeweile</a:t>
            </a:r>
            <a:r>
              <a:rPr lang="en-GB" baseline="0" dirty="0"/>
              <a:t> </a:t>
            </a:r>
            <a:r>
              <a:rPr lang="en-GB" baseline="0" dirty="0" err="1"/>
              <a:t>bzw</a:t>
            </a:r>
            <a:r>
              <a:rPr lang="en-GB" baseline="0" dirty="0"/>
              <a:t>. </a:t>
            </a:r>
            <a:r>
              <a:rPr lang="en-GB" baseline="0" dirty="0" err="1"/>
              <a:t>Interesse</a:t>
            </a:r>
            <a:r>
              <a:rPr lang="en-GB" baseline="0" dirty="0"/>
              <a:t> </a:t>
            </a:r>
            <a:r>
              <a:rPr lang="en-GB" baseline="0" dirty="0" err="1"/>
              <a:t>zeigt</a:t>
            </a:r>
            <a:r>
              <a:rPr lang="en-GB" baseline="0" dirty="0"/>
              <a:t> und </a:t>
            </a:r>
            <a:r>
              <a:rPr lang="en-GB" baseline="0" dirty="0" err="1"/>
              <a:t>warum</a:t>
            </a:r>
            <a:r>
              <a:rPr lang="en-GB" baseline="0" dirty="0"/>
              <a:t> dies der Fall </a:t>
            </a:r>
            <a:r>
              <a:rPr lang="en-GB" baseline="0" dirty="0" err="1"/>
              <a:t>ist</a:t>
            </a:r>
            <a:r>
              <a:rPr lang="en-GB" baseline="0" dirty="0"/>
              <a:t>. </a:t>
            </a:r>
            <a:endParaRPr lang="en-GB" dirty="0"/>
          </a:p>
          <a:p>
            <a:r>
              <a:rPr lang="en-GB" dirty="0" err="1"/>
              <a:t>Welche</a:t>
            </a:r>
            <a:r>
              <a:rPr lang="en-GB" baseline="0" dirty="0"/>
              <a:t> </a:t>
            </a:r>
            <a:r>
              <a:rPr lang="en-GB" baseline="0" dirty="0" err="1"/>
              <a:t>anderen</a:t>
            </a:r>
            <a:r>
              <a:rPr lang="en-GB" baseline="0" dirty="0"/>
              <a:t> </a:t>
            </a:r>
            <a:r>
              <a:rPr lang="en-GB" baseline="0" dirty="0" err="1"/>
              <a:t>Signale</a:t>
            </a:r>
            <a:r>
              <a:rPr lang="en-GB" baseline="0" dirty="0"/>
              <a:t> für </a:t>
            </a:r>
            <a:r>
              <a:rPr lang="en-GB" baseline="0" dirty="0" err="1"/>
              <a:t>Langeweile</a:t>
            </a:r>
            <a:r>
              <a:rPr lang="en-GB" baseline="0" dirty="0"/>
              <a:t> </a:t>
            </a:r>
            <a:r>
              <a:rPr lang="en-GB" baseline="0" dirty="0" err="1"/>
              <a:t>kennen</a:t>
            </a:r>
            <a:r>
              <a:rPr lang="en-GB" baseline="0" dirty="0"/>
              <a:t> </a:t>
            </a:r>
            <a:r>
              <a:rPr lang="en-GB" baseline="0" dirty="0" err="1"/>
              <a:t>Sie</a:t>
            </a:r>
            <a:r>
              <a:rPr lang="en-GB" baseline="0" dirty="0"/>
              <a:t>?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653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953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Vertrauen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Zustand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gemeinsamen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Verständnisses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Gruppe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Zustand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führt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besseren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einfacheren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Kommunikation. Anders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gesagt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führt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Vertrauen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besseren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Auskommen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Gruppen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etwas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gemeinsam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hat.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Dadurch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Kommunikationsprozess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erleichert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effizienter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86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Vertrauen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Zustand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gemeinsamen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Verständnisses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Gruppe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Zustand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führt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besseren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einfacheren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Kommunikation. Anders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gesagt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führt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Vertrauen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besseren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Auskommen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Gruppen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etwas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gemeinsam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hat.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Dadurch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Kommunikationsprozess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erleichert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effizienter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868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59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8B2-7BBB-4B8D-9690-2A4E53DBCE9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676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B3B9CD-92AC-44A7-9066-431851008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4954805"/>
            <a:ext cx="7772400" cy="1463040"/>
          </a:xfrm>
        </p:spPr>
        <p:txBody>
          <a:bodyPr>
            <a:normAutofit fontScale="90000"/>
          </a:bodyPr>
          <a:lstStyle/>
          <a:p>
            <a:r>
              <a:rPr lang="sv-SE" dirty="0"/>
              <a:t>KÖRPERSPRACHE &amp; DIE PRÄSENTATION EINES POSITIVEN IMAGES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A56E0CB-60F5-4109-9EB0-286BBE8F9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104997"/>
          </a:xfrm>
        </p:spPr>
        <p:txBody>
          <a:bodyPr/>
          <a:lstStyle/>
          <a:p>
            <a:r>
              <a:rPr lang="sv-SE" dirty="0"/>
              <a:t>eLearning Studios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43DDC70-A6A7-43DF-8238-14AD9CB84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495" y="6156897"/>
            <a:ext cx="1827102" cy="521896"/>
          </a:xfrm>
          <a:prstGeom prst="rect">
            <a:avLst/>
          </a:prstGeom>
        </p:spPr>
      </p:pic>
      <p:pic>
        <p:nvPicPr>
          <p:cNvPr id="8" name="Bildobjekt 4">
            <a:extLst>
              <a:ext uri="{FF2B5EF4-FFF2-40B4-BE49-F238E27FC236}">
                <a16:creationId xmlns:a16="http://schemas.microsoft.com/office/drawing/2014/main" id="{3FC7AC6F-6CCD-4D0E-A9FD-631589BA9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550" y="4954805"/>
            <a:ext cx="1259047" cy="1083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14" y="383584"/>
            <a:ext cx="7310573" cy="40320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58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2" b="96044" l="9816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42"/>
          <a:stretch/>
        </p:blipFill>
        <p:spPr>
          <a:xfrm>
            <a:off x="6661132" y="1544681"/>
            <a:ext cx="2281035" cy="4726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508509" cy="1499616"/>
          </a:xfrm>
        </p:spPr>
        <p:txBody>
          <a:bodyPr>
            <a:normAutofit/>
          </a:bodyPr>
          <a:lstStyle/>
          <a:p>
            <a:r>
              <a:rPr lang="en-GB" dirty="0" err="1"/>
              <a:t>anzeichen</a:t>
            </a:r>
            <a:r>
              <a:rPr lang="en-GB" dirty="0"/>
              <a:t> von </a:t>
            </a:r>
            <a:r>
              <a:rPr lang="en-GB" dirty="0" err="1"/>
              <a:t>vertrauen</a:t>
            </a:r>
            <a:r>
              <a:rPr lang="en-GB" dirty="0"/>
              <a:t>, </a:t>
            </a:r>
            <a:r>
              <a:rPr lang="en-GB" dirty="0" err="1"/>
              <a:t>autorität</a:t>
            </a:r>
            <a:r>
              <a:rPr lang="en-GB" dirty="0"/>
              <a:t> und </a:t>
            </a:r>
            <a:r>
              <a:rPr lang="en-GB" dirty="0" err="1"/>
              <a:t>macht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643" y="1709056"/>
            <a:ext cx="3140777" cy="4708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6" b="97817" l="9816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45" r="32781"/>
          <a:stretch/>
        </p:blipFill>
        <p:spPr>
          <a:xfrm>
            <a:off x="5654351" y="2096293"/>
            <a:ext cx="1147665" cy="43370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3" b="964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03" y="2104986"/>
            <a:ext cx="3013245" cy="4510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93" b="96180" l="9816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9" r="28355"/>
          <a:stretch/>
        </p:blipFill>
        <p:spPr>
          <a:xfrm>
            <a:off x="10254854" y="1924244"/>
            <a:ext cx="1677973" cy="47088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83" b="986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9" r="28155"/>
          <a:stretch/>
        </p:blipFill>
        <p:spPr>
          <a:xfrm>
            <a:off x="4392050" y="2257758"/>
            <a:ext cx="1635525" cy="41601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40620" y="2186024"/>
            <a:ext cx="3559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ständiger</a:t>
            </a:r>
            <a:r>
              <a:rPr lang="en-GB" sz="1400" dirty="0"/>
              <a:t> </a:t>
            </a:r>
            <a:r>
              <a:rPr lang="en-GB" sz="1400" dirty="0" err="1"/>
              <a:t>Blickkontakt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 err="1"/>
              <a:t>sichere</a:t>
            </a:r>
            <a:r>
              <a:rPr lang="en-GB" sz="1400" dirty="0"/>
              <a:t> </a:t>
            </a:r>
            <a:r>
              <a:rPr lang="en-GB" sz="1400" dirty="0" err="1"/>
              <a:t>Bewegungen</a:t>
            </a:r>
            <a:r>
              <a:rPr lang="en-GB" sz="1400" dirty="0"/>
              <a:t>, </a:t>
            </a:r>
            <a:r>
              <a:rPr lang="en-GB" sz="1400" dirty="0" err="1"/>
              <a:t>ohne</a:t>
            </a:r>
            <a:r>
              <a:rPr lang="en-GB" sz="1400" dirty="0"/>
              <a:t> </a:t>
            </a:r>
            <a:r>
              <a:rPr lang="en-GB" sz="1400" dirty="0" err="1"/>
              <a:t>zu</a:t>
            </a:r>
            <a:r>
              <a:rPr lang="en-GB" sz="1400" dirty="0"/>
              <a:t> </a:t>
            </a:r>
            <a:r>
              <a:rPr lang="en-GB" sz="1400" dirty="0" err="1"/>
              <a:t>zögern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 err="1"/>
              <a:t>Brust</a:t>
            </a:r>
            <a:r>
              <a:rPr lang="en-GB" sz="1400" dirty="0"/>
              <a:t> </a:t>
            </a:r>
            <a:r>
              <a:rPr lang="en-GB" sz="1400" dirty="0" err="1"/>
              <a:t>ist</a:t>
            </a:r>
            <a:r>
              <a:rPr lang="en-GB" sz="1400" dirty="0"/>
              <a:t> </a:t>
            </a:r>
            <a:r>
              <a:rPr lang="en-GB" sz="1400" dirty="0" err="1"/>
              <a:t>normalerweise</a:t>
            </a:r>
            <a:r>
              <a:rPr lang="en-GB" sz="1400" dirty="0"/>
              <a:t> </a:t>
            </a:r>
            <a:r>
              <a:rPr lang="en-GB" sz="1400" dirty="0" err="1"/>
              <a:t>herausgedrückt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Das </a:t>
            </a:r>
            <a:r>
              <a:rPr lang="en-GB" sz="1400" dirty="0" err="1"/>
              <a:t>Kinn</a:t>
            </a:r>
            <a:r>
              <a:rPr lang="en-GB" sz="1400" dirty="0"/>
              <a:t> </a:t>
            </a:r>
            <a:r>
              <a:rPr lang="en-GB" sz="1400" dirty="0" err="1"/>
              <a:t>ist</a:t>
            </a:r>
            <a:r>
              <a:rPr lang="en-GB" sz="1400" dirty="0"/>
              <a:t> </a:t>
            </a:r>
            <a:r>
              <a:rPr lang="en-GB" sz="1400" dirty="0" err="1"/>
              <a:t>nach</a:t>
            </a:r>
            <a:r>
              <a:rPr lang="en-GB" sz="1400" dirty="0"/>
              <a:t> </a:t>
            </a:r>
            <a:r>
              <a:rPr lang="en-GB" sz="1400" dirty="0" err="1"/>
              <a:t>oben</a:t>
            </a:r>
            <a:r>
              <a:rPr lang="en-GB" sz="1400" dirty="0"/>
              <a:t> </a:t>
            </a:r>
            <a:r>
              <a:rPr lang="en-GB" sz="1400" dirty="0" err="1"/>
              <a:t>geneigt</a:t>
            </a:r>
            <a:r>
              <a:rPr lang="en-GB" sz="1400" dirty="0"/>
              <a:t>. </a:t>
            </a:r>
          </a:p>
          <a:p>
            <a:endParaRPr lang="en-GB" sz="1400" dirty="0"/>
          </a:p>
          <a:p>
            <a:r>
              <a:rPr lang="en-GB" sz="1400" dirty="0"/>
              <a:t>Die </a:t>
            </a:r>
            <a:r>
              <a:rPr lang="en-GB" sz="1400" dirty="0" err="1"/>
              <a:t>Hände</a:t>
            </a:r>
            <a:r>
              <a:rPr lang="en-GB" sz="1400" dirty="0"/>
              <a:t> </a:t>
            </a:r>
            <a:r>
              <a:rPr lang="en-GB" sz="1400" dirty="0" err="1"/>
              <a:t>sind</a:t>
            </a:r>
            <a:r>
              <a:rPr lang="en-GB" sz="1400" dirty="0"/>
              <a:t> </a:t>
            </a:r>
            <a:r>
              <a:rPr lang="en-GB" sz="1400" dirty="0" err="1"/>
              <a:t>hinter</a:t>
            </a:r>
            <a:r>
              <a:rPr lang="en-GB" sz="1400" dirty="0"/>
              <a:t> </a:t>
            </a:r>
            <a:r>
              <a:rPr lang="en-GB" sz="1400" dirty="0" err="1"/>
              <a:t>dem</a:t>
            </a:r>
            <a:r>
              <a:rPr lang="en-GB" sz="1400" dirty="0"/>
              <a:t> </a:t>
            </a:r>
            <a:r>
              <a:rPr lang="en-GB" sz="1400" dirty="0" err="1"/>
              <a:t>Rücken</a:t>
            </a:r>
            <a:r>
              <a:rPr lang="en-GB" sz="1400" dirty="0"/>
              <a:t> </a:t>
            </a:r>
            <a:r>
              <a:rPr lang="en-GB" sz="1400" dirty="0" err="1"/>
              <a:t>zusammengefaltet</a:t>
            </a:r>
            <a:r>
              <a:rPr lang="en-GB" sz="1400" dirty="0"/>
              <a:t>. </a:t>
            </a:r>
          </a:p>
          <a:p>
            <a:endParaRPr lang="en-GB" sz="1400" dirty="0"/>
          </a:p>
          <a:p>
            <a:r>
              <a:rPr lang="en-GB" sz="1400" dirty="0"/>
              <a:t>Die </a:t>
            </a:r>
            <a:r>
              <a:rPr lang="en-GB" sz="1400" dirty="0" err="1"/>
              <a:t>Hände</a:t>
            </a:r>
            <a:r>
              <a:rPr lang="en-GB" sz="1400" dirty="0"/>
              <a:t> </a:t>
            </a:r>
            <a:r>
              <a:rPr lang="en-GB" sz="1400" dirty="0" err="1"/>
              <a:t>sind</a:t>
            </a:r>
            <a:r>
              <a:rPr lang="en-GB" sz="1400" dirty="0"/>
              <a:t> auf die </a:t>
            </a:r>
            <a:r>
              <a:rPr lang="en-GB" sz="1400" dirty="0" err="1"/>
              <a:t>Hüften</a:t>
            </a:r>
            <a:r>
              <a:rPr lang="en-GB" sz="1400" dirty="0"/>
              <a:t> </a:t>
            </a:r>
            <a:r>
              <a:rPr lang="en-GB" sz="1400" dirty="0" err="1"/>
              <a:t>gelegt</a:t>
            </a:r>
            <a:r>
              <a:rPr lang="en-GB" sz="1400" dirty="0"/>
              <a:t>. </a:t>
            </a:r>
          </a:p>
          <a:p>
            <a:endParaRPr lang="en-GB" sz="1400" dirty="0"/>
          </a:p>
          <a:p>
            <a:r>
              <a:rPr lang="en-GB" sz="1400" dirty="0" err="1"/>
              <a:t>Während</a:t>
            </a:r>
            <a:r>
              <a:rPr lang="en-GB" sz="1400" dirty="0"/>
              <a:t> </a:t>
            </a:r>
            <a:r>
              <a:rPr lang="en-GB" sz="1400" dirty="0" err="1"/>
              <a:t>dem</a:t>
            </a:r>
            <a:r>
              <a:rPr lang="en-GB" sz="1400" dirty="0"/>
              <a:t> </a:t>
            </a:r>
            <a:r>
              <a:rPr lang="en-GB" sz="1400" dirty="0" err="1"/>
              <a:t>Umhergehen</a:t>
            </a:r>
            <a:r>
              <a:rPr lang="en-GB" sz="1400" dirty="0"/>
              <a:t> </a:t>
            </a:r>
            <a:r>
              <a:rPr lang="en-GB" sz="1400" dirty="0" err="1"/>
              <a:t>werden</a:t>
            </a:r>
            <a:r>
              <a:rPr lang="en-GB" sz="1400" dirty="0"/>
              <a:t> die </a:t>
            </a:r>
            <a:r>
              <a:rPr lang="en-GB" sz="1400" dirty="0" err="1"/>
              <a:t>Arme</a:t>
            </a:r>
            <a:r>
              <a:rPr lang="en-GB" sz="1400" dirty="0"/>
              <a:t> </a:t>
            </a:r>
            <a:r>
              <a:rPr lang="en-GB" sz="1400" dirty="0" err="1"/>
              <a:t>geschwungen</a:t>
            </a:r>
            <a:r>
              <a:rPr lang="en-GB" sz="1400" dirty="0"/>
              <a:t>. Dies </a:t>
            </a:r>
            <a:r>
              <a:rPr lang="en-GB" sz="1400" dirty="0" err="1"/>
              <a:t>lässt</a:t>
            </a:r>
            <a:r>
              <a:rPr lang="en-GB" sz="1400" dirty="0"/>
              <a:t> die Person </a:t>
            </a:r>
            <a:r>
              <a:rPr lang="en-GB" sz="1400" dirty="0" err="1"/>
              <a:t>kraftvoller</a:t>
            </a:r>
            <a:r>
              <a:rPr lang="en-GB" sz="1400" dirty="0"/>
              <a:t> </a:t>
            </a:r>
            <a:r>
              <a:rPr lang="en-GB" sz="1400" dirty="0" err="1"/>
              <a:t>aussehen</a:t>
            </a:r>
            <a:r>
              <a:rPr lang="en-GB" sz="1400" dirty="0"/>
              <a:t>. </a:t>
            </a:r>
          </a:p>
          <a:p>
            <a:endParaRPr lang="en-GB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12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508509" cy="1499616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ANZEICHEN VON NERVOSITÄT UND ANSPANNUNG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4127" y="2084832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 err="1"/>
              <a:t>Zusammengefaltete</a:t>
            </a:r>
            <a:r>
              <a:rPr lang="en-GB" sz="1400" dirty="0"/>
              <a:t> Finger (</a:t>
            </a:r>
            <a:r>
              <a:rPr lang="en-GB" sz="1400" dirty="0" err="1"/>
              <a:t>ähnlich</a:t>
            </a:r>
            <a:r>
              <a:rPr lang="en-GB" sz="1400" dirty="0"/>
              <a:t> wie </a:t>
            </a:r>
            <a:r>
              <a:rPr lang="en-GB" sz="1400" dirty="0" err="1"/>
              <a:t>beim</a:t>
            </a:r>
            <a:r>
              <a:rPr lang="en-GB" sz="1400" dirty="0"/>
              <a:t> </a:t>
            </a:r>
            <a:r>
              <a:rPr lang="en-GB" sz="1400" dirty="0" err="1"/>
              <a:t>Beten</a:t>
            </a:r>
            <a:r>
              <a:rPr lang="en-GB" sz="1400" dirty="0"/>
              <a:t>)</a:t>
            </a:r>
          </a:p>
          <a:p>
            <a:endParaRPr lang="en-GB" sz="1400" dirty="0"/>
          </a:p>
          <a:p>
            <a:r>
              <a:rPr lang="en-GB" sz="1400" dirty="0" err="1"/>
              <a:t>Verschränkte</a:t>
            </a:r>
            <a:r>
              <a:rPr lang="en-GB" sz="1400" dirty="0"/>
              <a:t> </a:t>
            </a:r>
            <a:r>
              <a:rPr lang="en-GB" sz="1400" dirty="0" err="1"/>
              <a:t>Hände</a:t>
            </a:r>
            <a:r>
              <a:rPr lang="en-GB" sz="1400" dirty="0"/>
              <a:t>, die </a:t>
            </a:r>
            <a:r>
              <a:rPr lang="en-GB" sz="1400" dirty="0" err="1"/>
              <a:t>gegeneinander</a:t>
            </a:r>
            <a:r>
              <a:rPr lang="en-GB" sz="1400" dirty="0"/>
              <a:t> </a:t>
            </a:r>
            <a:r>
              <a:rPr lang="en-GB" sz="1400" dirty="0" err="1"/>
              <a:t>drücken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 err="1"/>
              <a:t>mit</a:t>
            </a:r>
            <a:r>
              <a:rPr lang="en-GB" sz="1400" dirty="0"/>
              <a:t> den </a:t>
            </a:r>
            <a:r>
              <a:rPr lang="en-GB" sz="1400" dirty="0" err="1"/>
              <a:t>Füßen</a:t>
            </a:r>
            <a:r>
              <a:rPr lang="en-GB" sz="1400" dirty="0"/>
              <a:t> </a:t>
            </a:r>
            <a:r>
              <a:rPr lang="en-GB" sz="1400" dirty="0" err="1"/>
              <a:t>wippen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Die </a:t>
            </a:r>
            <a:r>
              <a:rPr lang="en-GB" sz="1400" dirty="0" err="1"/>
              <a:t>Stimme</a:t>
            </a:r>
            <a:r>
              <a:rPr lang="en-GB" sz="1400" dirty="0"/>
              <a:t> </a:t>
            </a:r>
            <a:r>
              <a:rPr lang="en-GB" sz="1400" dirty="0" err="1"/>
              <a:t>ist</a:t>
            </a:r>
            <a:r>
              <a:rPr lang="en-GB" sz="1400" dirty="0"/>
              <a:t> </a:t>
            </a:r>
            <a:r>
              <a:rPr lang="en-GB" sz="1400" dirty="0" err="1"/>
              <a:t>hoch</a:t>
            </a:r>
            <a:r>
              <a:rPr lang="en-GB" sz="1400" dirty="0"/>
              <a:t> und man </a:t>
            </a:r>
            <a:r>
              <a:rPr lang="en-GB" sz="1400" dirty="0" err="1"/>
              <a:t>spricht</a:t>
            </a:r>
            <a:r>
              <a:rPr lang="en-GB" sz="1400" dirty="0"/>
              <a:t> </a:t>
            </a:r>
            <a:r>
              <a:rPr lang="en-GB" sz="1400" dirty="0" err="1"/>
              <a:t>schnell</a:t>
            </a:r>
            <a:r>
              <a:rPr lang="en-GB" sz="1400" dirty="0"/>
              <a:t> – </a:t>
            </a:r>
            <a:r>
              <a:rPr lang="en-GB" sz="1400" dirty="0" err="1"/>
              <a:t>Tendenz</a:t>
            </a:r>
            <a:r>
              <a:rPr lang="en-GB" sz="1400" dirty="0"/>
              <a:t> </a:t>
            </a:r>
            <a:r>
              <a:rPr lang="en-GB" sz="1400" dirty="0" err="1"/>
              <a:t>zum</a:t>
            </a:r>
            <a:r>
              <a:rPr lang="en-GB" sz="1400" dirty="0"/>
              <a:t> </a:t>
            </a:r>
            <a:r>
              <a:rPr lang="en-GB" sz="1400" dirty="0" err="1"/>
              <a:t>Stottern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 err="1"/>
              <a:t>ständiges</a:t>
            </a:r>
            <a:r>
              <a:rPr lang="en-GB" sz="1400" dirty="0"/>
              <a:t> </a:t>
            </a:r>
            <a:r>
              <a:rPr lang="en-GB" sz="1400" dirty="0" err="1"/>
              <a:t>Schlucken</a:t>
            </a:r>
            <a:r>
              <a:rPr lang="en-GB" sz="1400" dirty="0"/>
              <a:t>, </a:t>
            </a:r>
            <a:r>
              <a:rPr lang="en-GB" sz="1400" dirty="0" err="1"/>
              <a:t>Hüsteln</a:t>
            </a:r>
            <a:r>
              <a:rPr lang="en-GB" sz="1400" dirty="0"/>
              <a:t> und </a:t>
            </a:r>
            <a:r>
              <a:rPr lang="en-GB" sz="1400" dirty="0" err="1"/>
              <a:t>Räuspern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Die </a:t>
            </a:r>
            <a:r>
              <a:rPr lang="en-GB" sz="1400" dirty="0" err="1"/>
              <a:t>Arme</a:t>
            </a:r>
            <a:r>
              <a:rPr lang="en-GB" sz="1400" dirty="0"/>
              <a:t> </a:t>
            </a:r>
            <a:r>
              <a:rPr lang="en-GB" sz="1400" dirty="0" err="1"/>
              <a:t>sind</a:t>
            </a:r>
            <a:r>
              <a:rPr lang="en-GB" sz="1400" dirty="0"/>
              <a:t> </a:t>
            </a:r>
            <a:r>
              <a:rPr lang="en-GB" sz="1400" dirty="0" err="1"/>
              <a:t>verschränkt</a:t>
            </a:r>
            <a:r>
              <a:rPr lang="en-GB" sz="1400" dirty="0"/>
              <a:t> und der </a:t>
            </a:r>
            <a:r>
              <a:rPr lang="en-GB" sz="1400" dirty="0" err="1"/>
              <a:t>Bizeps</a:t>
            </a:r>
            <a:r>
              <a:rPr lang="en-GB" sz="1400" dirty="0"/>
              <a:t> </a:t>
            </a:r>
            <a:r>
              <a:rPr lang="en-GB" sz="1400" dirty="0" err="1"/>
              <a:t>wird</a:t>
            </a:r>
            <a:r>
              <a:rPr lang="en-GB" sz="1400" dirty="0"/>
              <a:t> </a:t>
            </a:r>
          </a:p>
          <a:p>
            <a:r>
              <a:rPr lang="en-GB" sz="1400" dirty="0" err="1"/>
              <a:t>angegriffen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Die </a:t>
            </a:r>
            <a:r>
              <a:rPr lang="en-GB" sz="1400" dirty="0" err="1"/>
              <a:t>Beine</a:t>
            </a:r>
            <a:r>
              <a:rPr lang="en-GB" sz="1400" dirty="0"/>
              <a:t> </a:t>
            </a:r>
            <a:r>
              <a:rPr lang="en-GB" sz="1400" dirty="0" err="1"/>
              <a:t>sind</a:t>
            </a:r>
            <a:r>
              <a:rPr lang="en-GB" sz="1400" dirty="0"/>
              <a:t> </a:t>
            </a:r>
            <a:r>
              <a:rPr lang="en-GB" sz="1400" dirty="0" err="1"/>
              <a:t>im</a:t>
            </a:r>
            <a:r>
              <a:rPr lang="en-GB" sz="1400" dirty="0"/>
              <a:t> </a:t>
            </a:r>
            <a:r>
              <a:rPr lang="en-GB" sz="1400" dirty="0" err="1"/>
              <a:t>Stehen</a:t>
            </a:r>
            <a:r>
              <a:rPr lang="en-GB" sz="1400" dirty="0"/>
              <a:t> </a:t>
            </a:r>
            <a:r>
              <a:rPr lang="en-GB" sz="1400" dirty="0" err="1"/>
              <a:t>gekreuzt</a:t>
            </a:r>
            <a:r>
              <a:rPr lang="en-GB" sz="1400" dirty="0"/>
              <a:t>. </a:t>
            </a:r>
          </a:p>
          <a:p>
            <a:endParaRPr lang="en-GB" sz="1400" dirty="0"/>
          </a:p>
          <a:p>
            <a:r>
              <a:rPr lang="en-GB" sz="1400" dirty="0" err="1"/>
              <a:t>Schwacher</a:t>
            </a:r>
            <a:r>
              <a:rPr lang="en-GB" sz="1400" dirty="0"/>
              <a:t> </a:t>
            </a:r>
            <a:r>
              <a:rPr lang="en-GB" sz="1400" dirty="0" err="1"/>
              <a:t>Händedruck</a:t>
            </a:r>
            <a:r>
              <a:rPr lang="en-GB" sz="1400" dirty="0"/>
              <a:t> </a:t>
            </a:r>
            <a:r>
              <a:rPr lang="en-GB" sz="1400" dirty="0" err="1"/>
              <a:t>während</a:t>
            </a:r>
            <a:r>
              <a:rPr lang="en-GB" sz="1400" dirty="0"/>
              <a:t> die </a:t>
            </a:r>
            <a:r>
              <a:rPr lang="en-GB" sz="1400" dirty="0" err="1"/>
              <a:t>Handfläche</a:t>
            </a:r>
            <a:r>
              <a:rPr lang="en-GB" sz="1400" dirty="0"/>
              <a:t> </a:t>
            </a:r>
          </a:p>
          <a:p>
            <a:r>
              <a:rPr lang="en-GB" sz="1400" dirty="0" err="1"/>
              <a:t>nach</a:t>
            </a:r>
            <a:r>
              <a:rPr lang="en-GB" sz="1400" dirty="0"/>
              <a:t> </a:t>
            </a:r>
            <a:r>
              <a:rPr lang="en-GB" sz="1400" dirty="0" err="1"/>
              <a:t>oben</a:t>
            </a:r>
            <a:r>
              <a:rPr lang="en-GB" sz="1400" dirty="0"/>
              <a:t> </a:t>
            </a:r>
            <a:r>
              <a:rPr lang="en-GB" sz="1400" dirty="0" err="1"/>
              <a:t>zeigt</a:t>
            </a:r>
            <a:r>
              <a:rPr lang="en-GB" sz="1400" dirty="0"/>
              <a:t>. </a:t>
            </a:r>
          </a:p>
          <a:p>
            <a:endParaRPr lang="en-GB" sz="1400" dirty="0"/>
          </a:p>
          <a:p>
            <a:r>
              <a:rPr lang="en-GB" sz="1400" dirty="0" err="1"/>
              <a:t>Wenig</a:t>
            </a:r>
            <a:r>
              <a:rPr lang="en-GB" sz="1400" dirty="0"/>
              <a:t> </a:t>
            </a:r>
            <a:r>
              <a:rPr lang="en-GB" sz="1400" dirty="0" err="1"/>
              <a:t>oder</a:t>
            </a:r>
            <a:r>
              <a:rPr lang="en-GB" sz="1400" dirty="0"/>
              <a:t> gar </a:t>
            </a:r>
            <a:r>
              <a:rPr lang="en-GB" sz="1400" dirty="0" err="1"/>
              <a:t>kein</a:t>
            </a:r>
            <a:r>
              <a:rPr lang="en-GB" sz="1400" dirty="0"/>
              <a:t> </a:t>
            </a:r>
            <a:r>
              <a:rPr lang="en-GB" sz="1400" dirty="0" err="1"/>
              <a:t>Blickkontakt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fest </a:t>
            </a:r>
            <a:r>
              <a:rPr lang="en-GB" sz="1400" dirty="0" err="1"/>
              <a:t>verschlossene</a:t>
            </a:r>
            <a:r>
              <a:rPr lang="en-GB" sz="1400" dirty="0"/>
              <a:t> </a:t>
            </a:r>
            <a:r>
              <a:rPr lang="en-GB" sz="1400" dirty="0" err="1"/>
              <a:t>Knöchel</a:t>
            </a:r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104" y="681101"/>
            <a:ext cx="1378620" cy="2066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88" y="4975772"/>
            <a:ext cx="2070460" cy="1380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124" y="4552409"/>
            <a:ext cx="1873686" cy="1804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48" y="2896513"/>
            <a:ext cx="2259942" cy="1507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48" y="1813486"/>
            <a:ext cx="1671604" cy="2517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866" y="3886243"/>
            <a:ext cx="1708280" cy="21790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07" y="2583760"/>
            <a:ext cx="1493327" cy="2238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31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508509" cy="149961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ANZEICHEN, DASS EINE PERSON MÖGLICHERWEISE LÜGT</a:t>
            </a:r>
          </a:p>
        </p:txBody>
      </p:sp>
      <p:sp>
        <p:nvSpPr>
          <p:cNvPr id="4" name="Rectangle 3"/>
          <p:cNvSpPr/>
          <p:nvPr/>
        </p:nvSpPr>
        <p:spPr>
          <a:xfrm>
            <a:off x="937053" y="1817203"/>
            <a:ext cx="6096000" cy="43165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i="1" dirty="0"/>
              <a:t>Die Person </a:t>
            </a:r>
            <a:r>
              <a:rPr lang="en-GB" sz="1400" i="1" dirty="0" err="1"/>
              <a:t>spricht</a:t>
            </a:r>
            <a:r>
              <a:rPr lang="en-GB" sz="1400" i="1" dirty="0"/>
              <a:t> </a:t>
            </a:r>
            <a:r>
              <a:rPr lang="en-GB" sz="1400" i="1" dirty="0" err="1"/>
              <a:t>sehr</a:t>
            </a:r>
            <a:r>
              <a:rPr lang="en-GB" sz="1400" i="1" dirty="0"/>
              <a:t> </a:t>
            </a:r>
            <a:r>
              <a:rPr lang="en-GB" sz="1400" i="1" dirty="0" err="1"/>
              <a:t>schnell</a:t>
            </a:r>
            <a:r>
              <a:rPr lang="en-GB" sz="1400" i="1" dirty="0"/>
              <a:t> </a:t>
            </a:r>
            <a:r>
              <a:rPr lang="en-GB" sz="1400" i="1" dirty="0" err="1"/>
              <a:t>mit</a:t>
            </a:r>
            <a:r>
              <a:rPr lang="en-GB" sz="1400" i="1" dirty="0"/>
              <a:t> </a:t>
            </a:r>
            <a:r>
              <a:rPr lang="en-GB" sz="1400" i="1" dirty="0" err="1"/>
              <a:t>einer</a:t>
            </a:r>
            <a:r>
              <a:rPr lang="en-GB" sz="1400" i="1" dirty="0"/>
              <a:t> </a:t>
            </a:r>
            <a:r>
              <a:rPr lang="en-GB" sz="1400" i="1" dirty="0" err="1"/>
              <a:t>hohen</a:t>
            </a:r>
            <a:r>
              <a:rPr lang="en-GB" sz="1400" i="1" dirty="0"/>
              <a:t> </a:t>
            </a:r>
            <a:r>
              <a:rPr lang="en-GB" sz="1400" i="1" dirty="0" err="1"/>
              <a:t>Stimme</a:t>
            </a:r>
            <a:r>
              <a:rPr lang="en-GB" sz="1400" i="1" dirty="0"/>
              <a:t> und hat die </a:t>
            </a:r>
            <a:r>
              <a:rPr lang="en-GB" sz="1400" i="1" dirty="0" err="1"/>
              <a:t>Tendenz</a:t>
            </a:r>
            <a:r>
              <a:rPr lang="en-GB" sz="1400" i="1" dirty="0"/>
              <a:t> </a:t>
            </a:r>
            <a:r>
              <a:rPr lang="en-GB" sz="1400" i="1" dirty="0" err="1"/>
              <a:t>zum</a:t>
            </a:r>
            <a:r>
              <a:rPr lang="en-GB" sz="1400" i="1" dirty="0"/>
              <a:t> </a:t>
            </a:r>
            <a:r>
              <a:rPr lang="en-GB" sz="1400" i="1" dirty="0" err="1"/>
              <a:t>Stottern</a:t>
            </a:r>
            <a:r>
              <a:rPr lang="en-GB" sz="1400" i="1" dirty="0"/>
              <a:t>.</a:t>
            </a:r>
          </a:p>
          <a:p>
            <a:endParaRPr lang="en-GB" sz="1200" dirty="0"/>
          </a:p>
          <a:p>
            <a:r>
              <a:rPr lang="en-GB" sz="1400" dirty="0" err="1"/>
              <a:t>ständiges</a:t>
            </a:r>
            <a:r>
              <a:rPr lang="en-GB" sz="1400" dirty="0"/>
              <a:t> </a:t>
            </a:r>
            <a:r>
              <a:rPr lang="en-GB" sz="1400" dirty="0" err="1"/>
              <a:t>Schlucken</a:t>
            </a:r>
            <a:r>
              <a:rPr lang="en-GB" sz="1400" dirty="0"/>
              <a:t>, </a:t>
            </a:r>
            <a:r>
              <a:rPr lang="en-GB" sz="1400" dirty="0" err="1"/>
              <a:t>Hüsteln</a:t>
            </a:r>
            <a:r>
              <a:rPr lang="en-GB" sz="1400" dirty="0"/>
              <a:t> und </a:t>
            </a:r>
            <a:r>
              <a:rPr lang="en-GB" sz="1400" dirty="0" err="1"/>
              <a:t>Räuspern</a:t>
            </a:r>
            <a:endParaRPr lang="en-GB" sz="1400" dirty="0"/>
          </a:p>
          <a:p>
            <a:endParaRPr lang="en-GB" sz="1050" dirty="0"/>
          </a:p>
          <a:p>
            <a:r>
              <a:rPr lang="en-GB" sz="1400" dirty="0" err="1"/>
              <a:t>ständiges</a:t>
            </a:r>
            <a:r>
              <a:rPr lang="en-GB" sz="1400" dirty="0"/>
              <a:t> </a:t>
            </a:r>
            <a:r>
              <a:rPr lang="en-GB" sz="1400" dirty="0" err="1"/>
              <a:t>Befeuchten</a:t>
            </a:r>
            <a:r>
              <a:rPr lang="en-GB" sz="1400" dirty="0"/>
              <a:t> der </a:t>
            </a:r>
            <a:r>
              <a:rPr lang="en-GB" sz="1400" dirty="0" err="1"/>
              <a:t>Lippen</a:t>
            </a:r>
            <a:r>
              <a:rPr lang="en-GB" sz="1400" dirty="0"/>
              <a:t> </a:t>
            </a:r>
            <a:r>
              <a:rPr lang="en-GB" sz="1400" dirty="0" err="1"/>
              <a:t>mit</a:t>
            </a:r>
            <a:r>
              <a:rPr lang="en-GB" sz="1400" dirty="0"/>
              <a:t> der </a:t>
            </a:r>
            <a:r>
              <a:rPr lang="en-GB" sz="1400" dirty="0" err="1"/>
              <a:t>Zunge</a:t>
            </a:r>
            <a:endParaRPr lang="en-GB" sz="1400" dirty="0"/>
          </a:p>
          <a:p>
            <a:endParaRPr lang="en-GB" sz="1050" dirty="0"/>
          </a:p>
          <a:p>
            <a:r>
              <a:rPr lang="en-GB" sz="1400" dirty="0" err="1"/>
              <a:t>häufiges</a:t>
            </a:r>
            <a:r>
              <a:rPr lang="en-GB" sz="1400" dirty="0"/>
              <a:t> </a:t>
            </a:r>
            <a:r>
              <a:rPr lang="en-GB" sz="1400" dirty="0" err="1"/>
              <a:t>Zwinkern</a:t>
            </a:r>
            <a:endParaRPr lang="en-GB" sz="1400" dirty="0"/>
          </a:p>
          <a:p>
            <a:endParaRPr lang="en-GB" sz="1050" dirty="0"/>
          </a:p>
          <a:p>
            <a:r>
              <a:rPr lang="en-GB" sz="1400" dirty="0"/>
              <a:t>Die </a:t>
            </a:r>
            <a:r>
              <a:rPr lang="en-GB" sz="1400" dirty="0" err="1"/>
              <a:t>Arme</a:t>
            </a:r>
            <a:r>
              <a:rPr lang="en-GB" sz="1400" dirty="0"/>
              <a:t> </a:t>
            </a:r>
            <a:r>
              <a:rPr lang="en-GB" sz="1400" dirty="0" err="1"/>
              <a:t>sind</a:t>
            </a:r>
            <a:r>
              <a:rPr lang="en-GB" sz="1400" dirty="0"/>
              <a:t> auf </a:t>
            </a:r>
            <a:r>
              <a:rPr lang="en-GB" sz="1400" dirty="0" err="1"/>
              <a:t>Brusthöhe</a:t>
            </a:r>
            <a:r>
              <a:rPr lang="en-GB" sz="1400" dirty="0"/>
              <a:t> </a:t>
            </a:r>
            <a:r>
              <a:rPr lang="en-GB" sz="1400" dirty="0" err="1"/>
              <a:t>verschränkt</a:t>
            </a:r>
            <a:r>
              <a:rPr lang="en-GB" sz="1400" dirty="0"/>
              <a:t>.</a:t>
            </a:r>
          </a:p>
          <a:p>
            <a:endParaRPr lang="en-GB" sz="1050" dirty="0"/>
          </a:p>
          <a:p>
            <a:r>
              <a:rPr lang="en-GB" sz="1400" dirty="0"/>
              <a:t>Man </a:t>
            </a:r>
            <a:r>
              <a:rPr lang="en-GB" sz="1400" dirty="0" err="1"/>
              <a:t>reibt</a:t>
            </a:r>
            <a:r>
              <a:rPr lang="en-GB" sz="1400" dirty="0"/>
              <a:t> </a:t>
            </a:r>
            <a:r>
              <a:rPr lang="en-GB" sz="1400" dirty="0" err="1"/>
              <a:t>sich</a:t>
            </a:r>
            <a:r>
              <a:rPr lang="en-GB" sz="1400" dirty="0"/>
              <a:t> den Hals. </a:t>
            </a:r>
          </a:p>
          <a:p>
            <a:endParaRPr lang="en-GB" sz="1050" dirty="0"/>
          </a:p>
          <a:p>
            <a:r>
              <a:rPr lang="en-GB" sz="1400" dirty="0"/>
              <a:t>Man </a:t>
            </a:r>
            <a:r>
              <a:rPr lang="en-GB" sz="1400" dirty="0" err="1"/>
              <a:t>greift</a:t>
            </a:r>
            <a:r>
              <a:rPr lang="en-GB" sz="1400" dirty="0"/>
              <a:t> </a:t>
            </a:r>
            <a:r>
              <a:rPr lang="en-GB" sz="1400" dirty="0" err="1"/>
              <a:t>sich</a:t>
            </a:r>
            <a:r>
              <a:rPr lang="en-GB" sz="1400" dirty="0"/>
              <a:t> </a:t>
            </a:r>
            <a:r>
              <a:rPr lang="en-GB" sz="1400" dirty="0" err="1"/>
              <a:t>ständig</a:t>
            </a:r>
            <a:r>
              <a:rPr lang="en-GB" sz="1400" dirty="0"/>
              <a:t> ins </a:t>
            </a:r>
            <a:r>
              <a:rPr lang="en-GB" sz="1400" dirty="0" err="1"/>
              <a:t>Gesicht</a:t>
            </a:r>
            <a:r>
              <a:rPr lang="en-GB" sz="1400" dirty="0"/>
              <a:t> und </a:t>
            </a:r>
            <a:r>
              <a:rPr lang="en-GB" sz="1400" dirty="0" err="1"/>
              <a:t>bedeckt</a:t>
            </a:r>
            <a:r>
              <a:rPr lang="en-GB" sz="1400" dirty="0"/>
              <a:t> </a:t>
            </a:r>
            <a:r>
              <a:rPr lang="en-GB" sz="1400" dirty="0" err="1"/>
              <a:t>dabei</a:t>
            </a:r>
            <a:r>
              <a:rPr lang="en-GB" sz="1400" dirty="0"/>
              <a:t> </a:t>
            </a:r>
            <a:r>
              <a:rPr lang="en-GB" sz="1400" dirty="0" err="1"/>
              <a:t>Mund</a:t>
            </a:r>
            <a:r>
              <a:rPr lang="en-GB" sz="1400" dirty="0"/>
              <a:t> </a:t>
            </a:r>
            <a:r>
              <a:rPr lang="en-GB" sz="1400" dirty="0" err="1"/>
              <a:t>oder</a:t>
            </a:r>
            <a:r>
              <a:rPr lang="en-GB" sz="1400" dirty="0"/>
              <a:t> </a:t>
            </a:r>
            <a:r>
              <a:rPr lang="en-GB" sz="1400" dirty="0" err="1"/>
              <a:t>Ohren</a:t>
            </a:r>
            <a:r>
              <a:rPr lang="en-GB" sz="1400" dirty="0"/>
              <a:t>. </a:t>
            </a:r>
          </a:p>
          <a:p>
            <a:endParaRPr lang="en-GB" sz="1050" dirty="0"/>
          </a:p>
          <a:p>
            <a:r>
              <a:rPr lang="en-GB" sz="1400" dirty="0"/>
              <a:t>Man </a:t>
            </a:r>
            <a:r>
              <a:rPr lang="en-GB" sz="1400" dirty="0" err="1"/>
              <a:t>kratzt</a:t>
            </a:r>
            <a:r>
              <a:rPr lang="en-GB" sz="1400" dirty="0"/>
              <a:t> </a:t>
            </a:r>
            <a:r>
              <a:rPr lang="en-GB" sz="1400" dirty="0" err="1"/>
              <a:t>sich</a:t>
            </a:r>
            <a:r>
              <a:rPr lang="en-GB" sz="1400" dirty="0"/>
              <a:t> am Kopf </a:t>
            </a:r>
            <a:r>
              <a:rPr lang="en-GB" sz="1400" dirty="0" err="1"/>
              <a:t>oder</a:t>
            </a:r>
            <a:r>
              <a:rPr lang="en-GB" sz="1400" dirty="0"/>
              <a:t> </a:t>
            </a:r>
            <a:r>
              <a:rPr lang="en-GB" sz="1400" dirty="0" err="1"/>
              <a:t>im</a:t>
            </a:r>
            <a:r>
              <a:rPr lang="en-GB" sz="1400" dirty="0"/>
              <a:t> </a:t>
            </a:r>
            <a:r>
              <a:rPr lang="en-GB" sz="1400" dirty="0" err="1"/>
              <a:t>Nacken</a:t>
            </a:r>
            <a:r>
              <a:rPr lang="en-GB" sz="1400" dirty="0"/>
              <a:t>. </a:t>
            </a:r>
          </a:p>
          <a:p>
            <a:endParaRPr lang="en-GB" sz="1050" dirty="0"/>
          </a:p>
          <a:p>
            <a:r>
              <a:rPr lang="en-GB" sz="1400" dirty="0"/>
              <a:t>Man </a:t>
            </a:r>
            <a:r>
              <a:rPr lang="en-GB" sz="1400" dirty="0" err="1"/>
              <a:t>wippt</a:t>
            </a:r>
            <a:r>
              <a:rPr lang="en-GB" sz="1400" dirty="0"/>
              <a:t> </a:t>
            </a:r>
            <a:r>
              <a:rPr lang="en-GB" sz="1400" dirty="0" err="1"/>
              <a:t>mit</a:t>
            </a:r>
            <a:r>
              <a:rPr lang="en-GB" sz="1400" dirty="0"/>
              <a:t> den </a:t>
            </a:r>
            <a:r>
              <a:rPr lang="en-GB" sz="1400" dirty="0" err="1"/>
              <a:t>Händen</a:t>
            </a:r>
            <a:r>
              <a:rPr lang="en-GB" sz="1400" dirty="0"/>
              <a:t> </a:t>
            </a:r>
            <a:r>
              <a:rPr lang="en-GB" sz="1400" dirty="0" err="1"/>
              <a:t>oder</a:t>
            </a:r>
            <a:r>
              <a:rPr lang="en-GB" sz="1400" dirty="0"/>
              <a:t> </a:t>
            </a:r>
            <a:r>
              <a:rPr lang="en-GB" sz="1400" dirty="0" err="1"/>
              <a:t>Füßen</a:t>
            </a:r>
            <a:r>
              <a:rPr lang="en-GB" sz="1400" dirty="0"/>
              <a:t>. </a:t>
            </a:r>
          </a:p>
          <a:p>
            <a:endParaRPr lang="en-GB" sz="1050" dirty="0"/>
          </a:p>
          <a:p>
            <a:r>
              <a:rPr lang="en-GB" sz="1400" dirty="0"/>
              <a:t>Man hat die </a:t>
            </a:r>
            <a:r>
              <a:rPr lang="en-GB" sz="1400" dirty="0" err="1"/>
              <a:t>Tendenz</a:t>
            </a:r>
            <a:r>
              <a:rPr lang="en-GB" sz="1400" dirty="0"/>
              <a:t>, </a:t>
            </a:r>
            <a:r>
              <a:rPr lang="en-GB" sz="1400" dirty="0" err="1"/>
              <a:t>hinunterzusehen</a:t>
            </a:r>
            <a:r>
              <a:rPr lang="en-GB" sz="1400" dirty="0"/>
              <a:t> und die </a:t>
            </a:r>
            <a:r>
              <a:rPr lang="en-GB" sz="1400" dirty="0" err="1"/>
              <a:t>Schultern</a:t>
            </a:r>
            <a:r>
              <a:rPr lang="en-GB" sz="1400" dirty="0"/>
              <a:t> </a:t>
            </a:r>
            <a:r>
              <a:rPr lang="en-GB" sz="1400" dirty="0" err="1"/>
              <a:t>hochzuziehen</a:t>
            </a:r>
            <a:r>
              <a:rPr lang="en-GB" sz="1400" dirty="0"/>
              <a:t>. </a:t>
            </a:r>
          </a:p>
          <a:p>
            <a:endParaRPr lang="en-GB" sz="1050" dirty="0"/>
          </a:p>
          <a:p>
            <a:r>
              <a:rPr lang="en-GB" sz="1400" dirty="0" err="1"/>
              <a:t>Es</a:t>
            </a:r>
            <a:r>
              <a:rPr lang="en-GB" sz="1400" dirty="0"/>
              <a:t> </a:t>
            </a:r>
            <a:r>
              <a:rPr lang="en-GB" sz="1400" dirty="0" err="1"/>
              <a:t>fällt</a:t>
            </a:r>
            <a:r>
              <a:rPr lang="en-GB" sz="1400" dirty="0"/>
              <a:t> </a:t>
            </a:r>
            <a:r>
              <a:rPr lang="en-GB" sz="1400" dirty="0" err="1"/>
              <a:t>einem</a:t>
            </a:r>
            <a:r>
              <a:rPr lang="en-GB" sz="1400" dirty="0"/>
              <a:t> </a:t>
            </a:r>
            <a:r>
              <a:rPr lang="en-GB" sz="1400" dirty="0" err="1"/>
              <a:t>schwer</a:t>
            </a:r>
            <a:r>
              <a:rPr lang="en-GB" sz="1400" dirty="0"/>
              <a:t> </a:t>
            </a:r>
            <a:r>
              <a:rPr lang="en-GB" sz="1400" dirty="0" err="1"/>
              <a:t>ruhig</a:t>
            </a:r>
            <a:r>
              <a:rPr lang="en-GB" sz="1400" dirty="0"/>
              <a:t> </a:t>
            </a:r>
            <a:r>
              <a:rPr lang="en-GB" sz="1400" dirty="0" err="1"/>
              <a:t>zu</a:t>
            </a:r>
            <a:r>
              <a:rPr lang="en-GB" sz="1400" dirty="0"/>
              <a:t> </a:t>
            </a:r>
            <a:r>
              <a:rPr lang="en-GB" sz="1400" dirty="0" err="1"/>
              <a:t>stehen</a:t>
            </a:r>
            <a:r>
              <a:rPr lang="en-GB" sz="1400" dirty="0"/>
              <a:t> und </a:t>
            </a:r>
            <a:r>
              <a:rPr lang="en-GB" sz="1400" dirty="0" err="1"/>
              <a:t>verändert</a:t>
            </a:r>
            <a:r>
              <a:rPr lang="en-GB" sz="1400" dirty="0"/>
              <a:t> oft seine </a:t>
            </a:r>
            <a:r>
              <a:rPr lang="en-GB" sz="1400" dirty="0" err="1"/>
              <a:t>Haltung</a:t>
            </a:r>
            <a:r>
              <a:rPr lang="en-GB" sz="14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5046" y="1775817"/>
            <a:ext cx="2319567" cy="2039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4451" y="1755125"/>
            <a:ext cx="1526187" cy="2081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6" b="-1310"/>
          <a:stretch/>
        </p:blipFill>
        <p:spPr>
          <a:xfrm>
            <a:off x="6703247" y="3995601"/>
            <a:ext cx="1517302" cy="2304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0549" y="3972302"/>
            <a:ext cx="1972015" cy="2258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9414" y="3995601"/>
            <a:ext cx="1263733" cy="22583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58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508509" cy="1499616"/>
          </a:xfrm>
        </p:spPr>
        <p:txBody>
          <a:bodyPr/>
          <a:lstStyle/>
          <a:p>
            <a:r>
              <a:rPr lang="en-GB" dirty="0"/>
              <a:t>AUFBAU VON VERTRAUEN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4126" y="1798922"/>
            <a:ext cx="7927521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A36D75"/>
                </a:solidFill>
              </a:rPr>
              <a:t>Verhaltensweisen</a:t>
            </a:r>
            <a:r>
              <a:rPr lang="en-GB" sz="1400" dirty="0">
                <a:solidFill>
                  <a:srgbClr val="A36D75"/>
                </a:solidFill>
              </a:rPr>
              <a:t>, die </a:t>
            </a:r>
            <a:r>
              <a:rPr lang="en-GB" sz="1400" dirty="0" err="1">
                <a:solidFill>
                  <a:srgbClr val="A36D75"/>
                </a:solidFill>
              </a:rPr>
              <a:t>Vertrauen</a:t>
            </a:r>
            <a:r>
              <a:rPr lang="en-GB" sz="1400" dirty="0">
                <a:solidFill>
                  <a:srgbClr val="A36D75"/>
                </a:solidFill>
              </a:rPr>
              <a:t> </a:t>
            </a:r>
            <a:r>
              <a:rPr lang="en-GB" sz="1400" dirty="0" err="1">
                <a:solidFill>
                  <a:srgbClr val="A36D75"/>
                </a:solidFill>
              </a:rPr>
              <a:t>bei</a:t>
            </a:r>
            <a:r>
              <a:rPr lang="en-GB" sz="1400" dirty="0">
                <a:solidFill>
                  <a:srgbClr val="A36D75"/>
                </a:solidFill>
              </a:rPr>
              <a:t> der </a:t>
            </a:r>
            <a:r>
              <a:rPr lang="en-GB" sz="1400" dirty="0" err="1">
                <a:solidFill>
                  <a:srgbClr val="A36D75"/>
                </a:solidFill>
              </a:rPr>
              <a:t>anderen</a:t>
            </a:r>
            <a:r>
              <a:rPr lang="en-GB" sz="1400" dirty="0">
                <a:solidFill>
                  <a:srgbClr val="A36D75"/>
                </a:solidFill>
              </a:rPr>
              <a:t> Person </a:t>
            </a:r>
            <a:r>
              <a:rPr lang="en-GB" sz="1400" dirty="0" err="1">
                <a:solidFill>
                  <a:srgbClr val="A36D75"/>
                </a:solidFill>
              </a:rPr>
              <a:t>aufbauen</a:t>
            </a:r>
            <a:r>
              <a:rPr lang="en-GB" sz="1400" dirty="0">
                <a:solidFill>
                  <a:srgbClr val="A36D75"/>
                </a:solidFill>
              </a:rPr>
              <a:t>:</a:t>
            </a:r>
          </a:p>
          <a:p>
            <a:endParaRPr lang="en-GB" sz="1300" dirty="0">
              <a:solidFill>
                <a:srgbClr val="A36D7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Führen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ein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Gespräch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im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Sitzen</a:t>
            </a:r>
            <a:r>
              <a:rPr lang="en-GB" sz="1300" dirty="0">
                <a:solidFill>
                  <a:srgbClr val="2A2A2A"/>
                </a:solidFill>
              </a:rPr>
              <a:t>, so </a:t>
            </a:r>
            <a:r>
              <a:rPr lang="en-GB" sz="1300" dirty="0" err="1">
                <a:solidFill>
                  <a:srgbClr val="2A2A2A"/>
                </a:solidFill>
              </a:rPr>
              <a:t>beugen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Ihren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Oberkörper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leicht</a:t>
            </a:r>
            <a:r>
              <a:rPr lang="en-GB" sz="1300" dirty="0">
                <a:solidFill>
                  <a:srgbClr val="2A2A2A"/>
                </a:solidFill>
              </a:rPr>
              <a:t>  </a:t>
            </a:r>
            <a:r>
              <a:rPr lang="en-GB" sz="1300" dirty="0" err="1">
                <a:solidFill>
                  <a:srgbClr val="2A2A2A"/>
                </a:solidFill>
              </a:rPr>
              <a:t>zu</a:t>
            </a:r>
            <a:r>
              <a:rPr lang="en-GB" sz="1300" dirty="0">
                <a:solidFill>
                  <a:srgbClr val="2A2A2A"/>
                </a:solidFill>
              </a:rPr>
              <a:t> der Person </a:t>
            </a:r>
            <a:r>
              <a:rPr lang="en-GB" sz="1300" dirty="0" err="1">
                <a:solidFill>
                  <a:srgbClr val="2A2A2A"/>
                </a:solidFill>
              </a:rPr>
              <a:t>nach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vorne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öffnen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Ihre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Arme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Beine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  <a:r>
              <a:rPr lang="en-GB" sz="1300" dirty="0" err="1">
                <a:solidFill>
                  <a:srgbClr val="2A2A2A"/>
                </a:solidFill>
              </a:rPr>
              <a:t>Diese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offene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Körpersprache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führt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dazu</a:t>
            </a:r>
            <a:r>
              <a:rPr lang="en-GB" sz="1300" dirty="0">
                <a:solidFill>
                  <a:srgbClr val="2A2A2A"/>
                </a:solidFill>
              </a:rPr>
              <a:t>, </a:t>
            </a:r>
            <a:r>
              <a:rPr lang="en-GB" sz="1300" dirty="0" err="1">
                <a:solidFill>
                  <a:srgbClr val="2A2A2A"/>
                </a:solidFill>
              </a:rPr>
              <a:t>dass</a:t>
            </a:r>
            <a:r>
              <a:rPr lang="en-GB" sz="1300" dirty="0">
                <a:solidFill>
                  <a:srgbClr val="2A2A2A"/>
                </a:solidFill>
              </a:rPr>
              <a:t> Ihr </a:t>
            </a:r>
            <a:r>
              <a:rPr lang="en-GB" sz="1300" dirty="0" err="1">
                <a:solidFill>
                  <a:srgbClr val="2A2A2A"/>
                </a:solidFill>
              </a:rPr>
              <a:t>Gesprächspartner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selbst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sich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im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Gespräch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wohler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fühlen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</a:p>
          <a:p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Halten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ca. 60 % der </a:t>
            </a:r>
            <a:r>
              <a:rPr lang="en-GB" sz="1300" dirty="0" err="1">
                <a:solidFill>
                  <a:srgbClr val="2A2A2A"/>
                </a:solidFill>
              </a:rPr>
              <a:t>Zeit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Blickkontakt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mit</a:t>
            </a:r>
            <a:r>
              <a:rPr lang="en-GB" sz="1300" dirty="0">
                <a:solidFill>
                  <a:srgbClr val="2A2A2A"/>
                </a:solidFill>
              </a:rPr>
              <a:t> der </a:t>
            </a:r>
            <a:r>
              <a:rPr lang="en-GB" sz="1300" dirty="0" err="1">
                <a:solidFill>
                  <a:srgbClr val="2A2A2A"/>
                </a:solidFill>
              </a:rPr>
              <a:t>anderen</a:t>
            </a:r>
            <a:r>
              <a:rPr lang="en-GB" sz="1300" dirty="0">
                <a:solidFill>
                  <a:srgbClr val="2A2A2A"/>
                </a:solidFill>
              </a:rPr>
              <a:t> Person. </a:t>
            </a:r>
            <a:r>
              <a:rPr lang="en-GB" sz="1300" dirty="0" err="1">
                <a:solidFill>
                  <a:srgbClr val="2A2A2A"/>
                </a:solidFill>
              </a:rPr>
              <a:t>Passen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jedoch</a:t>
            </a:r>
            <a:r>
              <a:rPr lang="en-GB" sz="1300" dirty="0">
                <a:solidFill>
                  <a:srgbClr val="2A2A2A"/>
                </a:solidFill>
              </a:rPr>
              <a:t> auf, </a:t>
            </a:r>
            <a:r>
              <a:rPr lang="en-GB" sz="1300" dirty="0" err="1">
                <a:solidFill>
                  <a:srgbClr val="2A2A2A"/>
                </a:solidFill>
              </a:rPr>
              <a:t>dass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sich</a:t>
            </a:r>
            <a:r>
              <a:rPr lang="en-GB" sz="1300" dirty="0">
                <a:solidFill>
                  <a:srgbClr val="2A2A2A"/>
                </a:solidFill>
              </a:rPr>
              <a:t> Ihr </a:t>
            </a:r>
            <a:r>
              <a:rPr lang="en-GB" sz="1300" dirty="0" err="1">
                <a:solidFill>
                  <a:srgbClr val="2A2A2A"/>
                </a:solidFill>
              </a:rPr>
              <a:t>Gesprächspartner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dabei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nicht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unwohl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fühlt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</a:p>
          <a:p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Wenn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zuhören</a:t>
            </a:r>
            <a:r>
              <a:rPr lang="en-GB" sz="1300" dirty="0">
                <a:solidFill>
                  <a:srgbClr val="2A2A2A"/>
                </a:solidFill>
              </a:rPr>
              <a:t>, so </a:t>
            </a:r>
            <a:r>
              <a:rPr lang="en-GB" sz="1300" dirty="0" err="1">
                <a:solidFill>
                  <a:srgbClr val="2A2A2A"/>
                </a:solidFill>
              </a:rPr>
              <a:t>nicken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senden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Ihrem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Gegenüber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ermutigende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Gesten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Signale</a:t>
            </a:r>
            <a:endParaRPr lang="en-GB" sz="13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Lächeln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Verwenden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den </a:t>
            </a:r>
            <a:r>
              <a:rPr lang="en-GB" sz="1300" dirty="0" err="1">
                <a:solidFill>
                  <a:srgbClr val="2A2A2A"/>
                </a:solidFill>
              </a:rPr>
              <a:t>Namen</a:t>
            </a:r>
            <a:r>
              <a:rPr lang="en-GB" sz="1300" dirty="0">
                <a:solidFill>
                  <a:srgbClr val="2A2A2A"/>
                </a:solidFill>
              </a:rPr>
              <a:t> der </a:t>
            </a:r>
            <a:r>
              <a:rPr lang="en-GB" sz="1300" dirty="0" err="1">
                <a:solidFill>
                  <a:srgbClr val="2A2A2A"/>
                </a:solidFill>
              </a:rPr>
              <a:t>anderen</a:t>
            </a:r>
            <a:r>
              <a:rPr lang="en-GB" sz="1300" dirty="0">
                <a:solidFill>
                  <a:srgbClr val="2A2A2A"/>
                </a:solidFill>
              </a:rPr>
              <a:t> Person </a:t>
            </a:r>
            <a:r>
              <a:rPr lang="en-GB" sz="1300" dirty="0" err="1">
                <a:solidFill>
                  <a:srgbClr val="2A2A2A"/>
                </a:solidFill>
              </a:rPr>
              <a:t>möglichst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früh</a:t>
            </a:r>
            <a:r>
              <a:rPr lang="en-GB" sz="1300" dirty="0">
                <a:solidFill>
                  <a:srgbClr val="2A2A2A"/>
                </a:solidFill>
              </a:rPr>
              <a:t> in der </a:t>
            </a:r>
            <a:r>
              <a:rPr lang="en-GB" sz="1300" dirty="0" err="1">
                <a:solidFill>
                  <a:srgbClr val="2A2A2A"/>
                </a:solidFill>
              </a:rPr>
              <a:t>Unterhaltung</a:t>
            </a:r>
            <a:r>
              <a:rPr lang="en-GB" sz="1300" dirty="0">
                <a:solidFill>
                  <a:srgbClr val="2A2A2A"/>
                </a:solidFill>
              </a:rPr>
              <a:t>. Dies </a:t>
            </a:r>
            <a:r>
              <a:rPr lang="en-GB" sz="1300" dirty="0" err="1">
                <a:solidFill>
                  <a:srgbClr val="2A2A2A"/>
                </a:solidFill>
              </a:rPr>
              <a:t>klingt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nicht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nur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höflich</a:t>
            </a:r>
            <a:r>
              <a:rPr lang="en-GB" sz="1300" dirty="0">
                <a:solidFill>
                  <a:srgbClr val="2A2A2A"/>
                </a:solidFill>
              </a:rPr>
              <a:t>, </a:t>
            </a:r>
            <a:r>
              <a:rPr lang="en-GB" sz="1300" dirty="0" err="1">
                <a:solidFill>
                  <a:srgbClr val="2A2A2A"/>
                </a:solidFill>
              </a:rPr>
              <a:t>sondern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hilft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Ihnen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auch</a:t>
            </a:r>
            <a:r>
              <a:rPr lang="en-GB" sz="1300" dirty="0">
                <a:solidFill>
                  <a:srgbClr val="2A2A2A"/>
                </a:solidFill>
              </a:rPr>
              <a:t>  </a:t>
            </a:r>
            <a:r>
              <a:rPr lang="en-GB" sz="1300" dirty="0" err="1">
                <a:solidFill>
                  <a:srgbClr val="2A2A2A"/>
                </a:solidFill>
              </a:rPr>
              <a:t>dabei</a:t>
            </a:r>
            <a:r>
              <a:rPr lang="en-GB" sz="1300" dirty="0">
                <a:solidFill>
                  <a:srgbClr val="2A2A2A"/>
                </a:solidFill>
              </a:rPr>
              <a:t>, den </a:t>
            </a:r>
            <a:r>
              <a:rPr lang="en-GB" sz="1300" dirty="0" err="1">
                <a:solidFill>
                  <a:srgbClr val="2A2A2A"/>
                </a:solidFill>
              </a:rPr>
              <a:t>Namen</a:t>
            </a:r>
            <a:r>
              <a:rPr lang="en-GB" sz="1300" dirty="0">
                <a:solidFill>
                  <a:srgbClr val="2A2A2A"/>
                </a:solidFill>
              </a:rPr>
              <a:t> in </a:t>
            </a:r>
            <a:r>
              <a:rPr lang="en-GB" sz="1300" dirty="0" err="1">
                <a:solidFill>
                  <a:srgbClr val="2A2A2A"/>
                </a:solidFill>
              </a:rPr>
              <a:t>Ihrem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Gedächtnis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abzuspeichern</a:t>
            </a:r>
            <a:r>
              <a:rPr lang="en-GB" sz="1300" dirty="0">
                <a:solidFill>
                  <a:srgbClr val="2A2A2A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Stellen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offene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Fragen</a:t>
            </a:r>
            <a:r>
              <a:rPr lang="en-GB" sz="1300" dirty="0">
                <a:solidFill>
                  <a:srgbClr val="2A2A2A"/>
                </a:solidFill>
              </a:rPr>
              <a:t>. Um </a:t>
            </a:r>
            <a:r>
              <a:rPr lang="en-GB" sz="1300" dirty="0" err="1">
                <a:solidFill>
                  <a:srgbClr val="2A2A2A"/>
                </a:solidFill>
              </a:rPr>
              <a:t>diese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zu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beantworten</a:t>
            </a:r>
            <a:r>
              <a:rPr lang="en-GB" sz="1300" dirty="0">
                <a:solidFill>
                  <a:srgbClr val="2A2A2A"/>
                </a:solidFill>
              </a:rPr>
              <a:t>, muss man </a:t>
            </a:r>
            <a:r>
              <a:rPr lang="en-GB" sz="1300" dirty="0" err="1">
                <a:solidFill>
                  <a:srgbClr val="2A2A2A"/>
                </a:solidFill>
              </a:rPr>
              <a:t>mehr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als</a:t>
            </a:r>
            <a:r>
              <a:rPr lang="en-GB" sz="1300" dirty="0">
                <a:solidFill>
                  <a:srgbClr val="2A2A2A"/>
                </a:solidFill>
              </a:rPr>
              <a:t> “</a:t>
            </a:r>
            <a:r>
              <a:rPr lang="en-GB" sz="1300" dirty="0" err="1">
                <a:solidFill>
                  <a:srgbClr val="2A2A2A"/>
                </a:solidFill>
              </a:rPr>
              <a:t>ja</a:t>
            </a:r>
            <a:r>
              <a:rPr lang="en-GB" sz="1300" dirty="0">
                <a:solidFill>
                  <a:srgbClr val="2A2A2A"/>
                </a:solidFill>
              </a:rPr>
              <a:t>” </a:t>
            </a:r>
            <a:r>
              <a:rPr lang="en-GB" sz="1300" dirty="0" err="1">
                <a:solidFill>
                  <a:srgbClr val="2A2A2A"/>
                </a:solidFill>
              </a:rPr>
              <a:t>oder</a:t>
            </a:r>
            <a:r>
              <a:rPr lang="en-GB" sz="1300" dirty="0">
                <a:solidFill>
                  <a:srgbClr val="2A2A2A"/>
                </a:solidFill>
              </a:rPr>
              <a:t> “nein” </a:t>
            </a:r>
            <a:r>
              <a:rPr lang="en-GB" sz="1300" dirty="0" err="1">
                <a:solidFill>
                  <a:srgbClr val="2A2A2A"/>
                </a:solidFill>
              </a:rPr>
              <a:t>sagen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Geben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Feedback um das </a:t>
            </a:r>
            <a:r>
              <a:rPr lang="en-GB" sz="1300" dirty="0" err="1">
                <a:solidFill>
                  <a:srgbClr val="2A2A2A"/>
                </a:solidFill>
              </a:rPr>
              <a:t>Gesagte</a:t>
            </a:r>
            <a:r>
              <a:rPr lang="en-GB" sz="1300" dirty="0">
                <a:solidFill>
                  <a:srgbClr val="2A2A2A"/>
                </a:solidFill>
              </a:rPr>
              <a:t> der </a:t>
            </a:r>
            <a:r>
              <a:rPr lang="en-GB" sz="1300" dirty="0" err="1">
                <a:solidFill>
                  <a:srgbClr val="2A2A2A"/>
                </a:solidFill>
              </a:rPr>
              <a:t>anderen</a:t>
            </a:r>
            <a:r>
              <a:rPr lang="en-GB" sz="1300" dirty="0">
                <a:solidFill>
                  <a:srgbClr val="2A2A2A"/>
                </a:solidFill>
              </a:rPr>
              <a:t> Person </a:t>
            </a:r>
            <a:r>
              <a:rPr lang="en-GB" sz="1300" dirty="0" err="1">
                <a:solidFill>
                  <a:srgbClr val="2A2A2A"/>
                </a:solidFill>
              </a:rPr>
              <a:t>nochmals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zusammenzufassen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zu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reflektieren</a:t>
            </a:r>
            <a:r>
              <a:rPr lang="en-GB" sz="1300" dirty="0">
                <a:solidFill>
                  <a:srgbClr val="2A2A2A"/>
                </a:solidFill>
              </a:rPr>
              <a:t>. So </a:t>
            </a:r>
            <a:r>
              <a:rPr lang="en-GB" sz="1300" dirty="0" err="1">
                <a:solidFill>
                  <a:srgbClr val="2A2A2A"/>
                </a:solidFill>
              </a:rPr>
              <a:t>vermeiden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, </a:t>
            </a:r>
            <a:r>
              <a:rPr lang="en-GB" sz="1300" dirty="0" err="1">
                <a:solidFill>
                  <a:srgbClr val="2A2A2A"/>
                </a:solidFill>
              </a:rPr>
              <a:t>dass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potentielle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Misverständnisse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schon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im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Vorfeld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ausgeräumt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werden</a:t>
            </a:r>
            <a:r>
              <a:rPr lang="en-GB" sz="1300" dirty="0">
                <a:solidFill>
                  <a:srgbClr val="2A2A2A"/>
                </a:solidFill>
              </a:rPr>
              <a:t>.   </a:t>
            </a:r>
          </a:p>
          <a:p>
            <a:br>
              <a:rPr lang="en-GB" sz="1400" dirty="0">
                <a:solidFill>
                  <a:srgbClr val="2A2A2A"/>
                </a:solidFill>
              </a:rPr>
            </a:br>
            <a:br>
              <a:rPr lang="en-GB" sz="1400" dirty="0"/>
            </a:br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4006664"/>
            <a:ext cx="2571516" cy="1715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48" y="1798923"/>
            <a:ext cx="2580987" cy="17215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876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508509" cy="1499616"/>
          </a:xfrm>
        </p:spPr>
        <p:txBody>
          <a:bodyPr/>
          <a:lstStyle/>
          <a:p>
            <a:r>
              <a:rPr lang="en-GB" dirty="0"/>
              <a:t>AUFBAU VON VERTRAUEN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4127" y="1736222"/>
            <a:ext cx="6900674" cy="447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Sprechen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über</a:t>
            </a:r>
            <a:r>
              <a:rPr lang="en-GB" sz="1300" dirty="0">
                <a:solidFill>
                  <a:srgbClr val="2A2A2A"/>
                </a:solidFill>
              </a:rPr>
              <a:t> Dinge, die </a:t>
            </a:r>
            <a:r>
              <a:rPr lang="en-GB" sz="1300" dirty="0" err="1">
                <a:solidFill>
                  <a:srgbClr val="2A2A2A"/>
                </a:solidFill>
              </a:rPr>
              <a:t>einen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Bezug</a:t>
            </a:r>
            <a:r>
              <a:rPr lang="en-GB" sz="1300" dirty="0">
                <a:solidFill>
                  <a:srgbClr val="2A2A2A"/>
                </a:solidFill>
              </a:rPr>
              <a:t> auf das </a:t>
            </a:r>
            <a:r>
              <a:rPr lang="en-GB" sz="1300" dirty="0" err="1">
                <a:solidFill>
                  <a:srgbClr val="2A2A2A"/>
                </a:solidFill>
              </a:rPr>
              <a:t>bereits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Gesagte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aufweisen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  <a:r>
              <a:rPr lang="en-GB" sz="1300" dirty="0" err="1">
                <a:solidFill>
                  <a:srgbClr val="2A2A2A"/>
                </a:solidFill>
              </a:rPr>
              <a:t>Finden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gemeinsame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Erlebnisse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bauen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so </a:t>
            </a:r>
            <a:r>
              <a:rPr lang="en-GB" sz="1300" dirty="0" err="1">
                <a:solidFill>
                  <a:srgbClr val="2A2A2A"/>
                </a:solidFill>
              </a:rPr>
              <a:t>eine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Verbindung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zu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einander</a:t>
            </a:r>
            <a:r>
              <a:rPr lang="en-GB" sz="1300" dirty="0">
                <a:solidFill>
                  <a:srgbClr val="2A2A2A"/>
                </a:solidFill>
              </a:rPr>
              <a:t> auf.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Versuchen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empathisch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zu</a:t>
            </a:r>
            <a:r>
              <a:rPr lang="en-GB" sz="1300" dirty="0">
                <a:solidFill>
                  <a:srgbClr val="2A2A2A"/>
                </a:solidFill>
              </a:rPr>
              <a:t> sein. </a:t>
            </a:r>
            <a:r>
              <a:rPr lang="en-GB" sz="1300" dirty="0" err="1">
                <a:solidFill>
                  <a:srgbClr val="2A2A2A"/>
                </a:solidFill>
              </a:rPr>
              <a:t>Zeigen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Verständnis</a:t>
            </a:r>
            <a:r>
              <a:rPr lang="en-GB" sz="1300" dirty="0">
                <a:solidFill>
                  <a:srgbClr val="2A2A2A"/>
                </a:solidFill>
              </a:rPr>
              <a:t> für die </a:t>
            </a:r>
            <a:r>
              <a:rPr lang="en-GB" sz="1300" dirty="0" err="1">
                <a:solidFill>
                  <a:srgbClr val="2A2A2A"/>
                </a:solidFill>
              </a:rPr>
              <a:t>Gefühle</a:t>
            </a:r>
            <a:r>
              <a:rPr lang="en-GB" sz="1300" dirty="0">
                <a:solidFill>
                  <a:srgbClr val="2A2A2A"/>
                </a:solidFill>
              </a:rPr>
              <a:t> der </a:t>
            </a:r>
            <a:r>
              <a:rPr lang="en-GB" sz="1300" dirty="0" err="1">
                <a:solidFill>
                  <a:srgbClr val="2A2A2A"/>
                </a:solidFill>
              </a:rPr>
              <a:t>anderen</a:t>
            </a:r>
            <a:r>
              <a:rPr lang="en-GB" sz="1300" dirty="0">
                <a:solidFill>
                  <a:srgbClr val="2A2A2A"/>
                </a:solidFill>
              </a:rPr>
              <a:t> Person und </a:t>
            </a:r>
            <a:r>
              <a:rPr lang="en-GB" sz="1300" dirty="0" err="1">
                <a:solidFill>
                  <a:srgbClr val="2A2A2A"/>
                </a:solidFill>
              </a:rPr>
              <a:t>dass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Dinge </a:t>
            </a:r>
            <a:r>
              <a:rPr lang="en-GB" sz="1300" dirty="0" err="1">
                <a:solidFill>
                  <a:srgbClr val="2A2A2A"/>
                </a:solidFill>
              </a:rPr>
              <a:t>auch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aus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Ihrer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Sichtweise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heraus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sehen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können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05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Wenn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mit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dem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Gesagten</a:t>
            </a:r>
            <a:r>
              <a:rPr lang="en-GB" sz="1300" dirty="0">
                <a:solidFill>
                  <a:srgbClr val="2A2A2A"/>
                </a:solidFill>
              </a:rPr>
              <a:t> der </a:t>
            </a:r>
            <a:r>
              <a:rPr lang="en-GB" sz="1300" dirty="0" err="1">
                <a:solidFill>
                  <a:srgbClr val="2A2A2A"/>
                </a:solidFill>
              </a:rPr>
              <a:t>anderen</a:t>
            </a:r>
            <a:r>
              <a:rPr lang="en-GB" sz="1300" dirty="0">
                <a:solidFill>
                  <a:srgbClr val="2A2A2A"/>
                </a:solidFill>
              </a:rPr>
              <a:t> Person </a:t>
            </a:r>
            <a:r>
              <a:rPr lang="en-GB" sz="1300" dirty="0" err="1">
                <a:solidFill>
                  <a:srgbClr val="2A2A2A"/>
                </a:solidFill>
              </a:rPr>
              <a:t>einverstanden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sind</a:t>
            </a:r>
            <a:r>
              <a:rPr lang="en-GB" sz="1300" dirty="0">
                <a:solidFill>
                  <a:srgbClr val="2A2A2A"/>
                </a:solidFill>
              </a:rPr>
              <a:t>, so </a:t>
            </a:r>
            <a:r>
              <a:rPr lang="en-GB" sz="1300" dirty="0" err="1">
                <a:solidFill>
                  <a:srgbClr val="2A2A2A"/>
                </a:solidFill>
              </a:rPr>
              <a:t>teilen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dies </a:t>
            </a:r>
            <a:r>
              <a:rPr lang="en-GB" sz="1300" dirty="0" err="1">
                <a:solidFill>
                  <a:srgbClr val="2A2A2A"/>
                </a:solidFill>
              </a:rPr>
              <a:t>auch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mit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führen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an, </a:t>
            </a:r>
            <a:r>
              <a:rPr lang="en-GB" sz="1300" dirty="0" err="1">
                <a:solidFill>
                  <a:srgbClr val="2A2A2A"/>
                </a:solidFill>
              </a:rPr>
              <a:t>warum</a:t>
            </a:r>
            <a:r>
              <a:rPr lang="en-GB" sz="1300" dirty="0">
                <a:solidFill>
                  <a:srgbClr val="2A2A2A"/>
                </a:solidFill>
              </a:rPr>
              <a:t> das so </a:t>
            </a:r>
            <a:r>
              <a:rPr lang="en-GB" sz="1300" dirty="0" err="1">
                <a:solidFill>
                  <a:srgbClr val="2A2A2A"/>
                </a:solidFill>
              </a:rPr>
              <a:t>ist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Bauen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auf </a:t>
            </a:r>
            <a:r>
              <a:rPr lang="en-GB" sz="1300" dirty="0" err="1">
                <a:solidFill>
                  <a:srgbClr val="2A2A2A"/>
                </a:solidFill>
              </a:rPr>
              <a:t>Ideen</a:t>
            </a:r>
            <a:r>
              <a:rPr lang="en-GB" sz="1300" dirty="0">
                <a:solidFill>
                  <a:srgbClr val="2A2A2A"/>
                </a:solidFill>
              </a:rPr>
              <a:t> der </a:t>
            </a:r>
            <a:r>
              <a:rPr lang="en-GB" sz="1300" dirty="0" err="1">
                <a:solidFill>
                  <a:srgbClr val="2A2A2A"/>
                </a:solidFill>
              </a:rPr>
              <a:t>anderen</a:t>
            </a:r>
            <a:r>
              <a:rPr lang="en-GB" sz="1300" dirty="0">
                <a:solidFill>
                  <a:srgbClr val="2A2A2A"/>
                </a:solidFill>
              </a:rPr>
              <a:t> Person auf.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Seien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gegenüber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Ihrem</a:t>
            </a:r>
            <a:r>
              <a:rPr lang="en-GB" sz="1300" dirty="0">
                <a:solidFill>
                  <a:srgbClr val="2A2A2A"/>
                </a:solidFill>
              </a:rPr>
              <a:t>/</a:t>
            </a:r>
            <a:r>
              <a:rPr lang="en-GB" sz="1300" dirty="0" err="1">
                <a:solidFill>
                  <a:srgbClr val="2A2A2A"/>
                </a:solidFill>
              </a:rPr>
              <a:t>Ihrer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GesprächspartnerIn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nicht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wertend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  <a:r>
              <a:rPr lang="en-GB" sz="1300" dirty="0" err="1">
                <a:solidFill>
                  <a:srgbClr val="2A2A2A"/>
                </a:solidFill>
              </a:rPr>
              <a:t>Vermeiden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Stereotypen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ähnliche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vorgefasste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Ideen</a:t>
            </a:r>
            <a:r>
              <a:rPr lang="en-GB" sz="1300" dirty="0">
                <a:solidFill>
                  <a:srgbClr val="2A2A2A"/>
                </a:solidFill>
              </a:rPr>
              <a:t>, die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möglicherweise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gegenüber</a:t>
            </a:r>
            <a:r>
              <a:rPr lang="en-GB" sz="1300" dirty="0">
                <a:solidFill>
                  <a:srgbClr val="2A2A2A"/>
                </a:solidFill>
              </a:rPr>
              <a:t> der </a:t>
            </a:r>
            <a:r>
              <a:rPr lang="en-GB" sz="1300" dirty="0" err="1">
                <a:solidFill>
                  <a:srgbClr val="2A2A2A"/>
                </a:solidFill>
              </a:rPr>
              <a:t>anderen</a:t>
            </a:r>
            <a:r>
              <a:rPr lang="en-GB" sz="1300" dirty="0">
                <a:solidFill>
                  <a:srgbClr val="2A2A2A"/>
                </a:solidFill>
              </a:rPr>
              <a:t> Person </a:t>
            </a:r>
            <a:r>
              <a:rPr lang="en-GB" sz="1300" dirty="0" err="1">
                <a:solidFill>
                  <a:srgbClr val="2A2A2A"/>
                </a:solidFill>
              </a:rPr>
              <a:t>haben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Wenn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der </a:t>
            </a:r>
            <a:r>
              <a:rPr lang="en-GB" sz="1300" dirty="0" err="1">
                <a:solidFill>
                  <a:srgbClr val="2A2A2A"/>
                </a:solidFill>
              </a:rPr>
              <a:t>anderen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Preson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widersprechen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wollen</a:t>
            </a:r>
            <a:r>
              <a:rPr lang="en-GB" sz="1300" dirty="0">
                <a:solidFill>
                  <a:srgbClr val="2A2A2A"/>
                </a:solidFill>
              </a:rPr>
              <a:t>, </a:t>
            </a:r>
            <a:r>
              <a:rPr lang="en-GB" sz="1300" dirty="0" err="1">
                <a:solidFill>
                  <a:srgbClr val="2A2A2A"/>
                </a:solidFill>
              </a:rPr>
              <a:t>dann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nennen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zuerst</a:t>
            </a:r>
            <a:r>
              <a:rPr lang="en-GB" sz="1300" dirty="0">
                <a:solidFill>
                  <a:srgbClr val="2A2A2A"/>
                </a:solidFill>
              </a:rPr>
              <a:t> den </a:t>
            </a:r>
            <a:r>
              <a:rPr lang="en-GB" sz="1300" dirty="0" err="1">
                <a:solidFill>
                  <a:srgbClr val="2A2A2A"/>
                </a:solidFill>
              </a:rPr>
              <a:t>Grund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sagen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erst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danach</a:t>
            </a:r>
            <a:r>
              <a:rPr lang="en-GB" sz="1300" dirty="0">
                <a:solidFill>
                  <a:srgbClr val="2A2A2A"/>
                </a:solidFill>
              </a:rPr>
              <a:t>, </a:t>
            </a:r>
            <a:r>
              <a:rPr lang="en-GB" sz="1300" dirty="0" err="1">
                <a:solidFill>
                  <a:srgbClr val="2A2A2A"/>
                </a:solidFill>
              </a:rPr>
              <a:t>dass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ihr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nicht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zustimmen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Geben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zu</a:t>
            </a:r>
            <a:r>
              <a:rPr lang="en-GB" sz="1300" dirty="0">
                <a:solidFill>
                  <a:srgbClr val="2A2A2A"/>
                </a:solidFill>
              </a:rPr>
              <a:t>, </a:t>
            </a:r>
            <a:r>
              <a:rPr lang="en-GB" sz="1300" dirty="0" err="1">
                <a:solidFill>
                  <a:srgbClr val="2A2A2A"/>
                </a:solidFill>
              </a:rPr>
              <a:t>wenn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die </a:t>
            </a:r>
            <a:r>
              <a:rPr lang="en-GB" sz="1300" dirty="0" err="1">
                <a:solidFill>
                  <a:srgbClr val="2A2A2A"/>
                </a:solidFill>
              </a:rPr>
              <a:t>Antwort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nicht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kennen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oder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einen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Fehler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gemacht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haben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  <a:r>
              <a:rPr lang="en-GB" sz="1300" dirty="0" err="1">
                <a:solidFill>
                  <a:srgbClr val="2A2A2A"/>
                </a:solidFill>
              </a:rPr>
              <a:t>Ehrlichkeit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ist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immer</a:t>
            </a:r>
            <a:r>
              <a:rPr lang="en-GB" sz="1300" dirty="0">
                <a:solidFill>
                  <a:srgbClr val="2A2A2A"/>
                </a:solidFill>
              </a:rPr>
              <a:t> die </a:t>
            </a:r>
            <a:r>
              <a:rPr lang="en-GB" sz="1300" dirty="0" err="1">
                <a:solidFill>
                  <a:srgbClr val="2A2A2A"/>
                </a:solidFill>
              </a:rPr>
              <a:t>beste</a:t>
            </a:r>
            <a:r>
              <a:rPr lang="en-GB" sz="1300" dirty="0">
                <a:solidFill>
                  <a:srgbClr val="2A2A2A"/>
                </a:solidFill>
              </a:rPr>
              <a:t> Strategie und die </a:t>
            </a:r>
            <a:r>
              <a:rPr lang="en-GB" sz="1300" dirty="0" err="1">
                <a:solidFill>
                  <a:srgbClr val="2A2A2A"/>
                </a:solidFill>
              </a:rPr>
              <a:t>Zurkenntnisnahme</a:t>
            </a:r>
            <a:r>
              <a:rPr lang="en-GB" sz="1300" dirty="0">
                <a:solidFill>
                  <a:srgbClr val="2A2A2A"/>
                </a:solidFill>
              </a:rPr>
              <a:t> von </a:t>
            </a:r>
            <a:r>
              <a:rPr lang="en-GB" sz="1300" dirty="0" err="1">
                <a:solidFill>
                  <a:srgbClr val="2A2A2A"/>
                </a:solidFill>
              </a:rPr>
              <a:t>Fehlern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führt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dazu</a:t>
            </a:r>
            <a:r>
              <a:rPr lang="en-GB" sz="1300" dirty="0">
                <a:solidFill>
                  <a:srgbClr val="2A2A2A"/>
                </a:solidFill>
              </a:rPr>
              <a:t>, </a:t>
            </a:r>
            <a:r>
              <a:rPr lang="en-GB" sz="1300" dirty="0" err="1">
                <a:solidFill>
                  <a:srgbClr val="2A2A2A"/>
                </a:solidFill>
              </a:rPr>
              <a:t>dass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Vertrauen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aufgebaut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wird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</a:p>
          <a:p>
            <a:endParaRPr lang="en-GB" sz="1100" dirty="0">
              <a:solidFill>
                <a:srgbClr val="2A2A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300" dirty="0" err="1">
                <a:solidFill>
                  <a:srgbClr val="2A2A2A"/>
                </a:solidFill>
              </a:rPr>
              <a:t>Seien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selbst</a:t>
            </a:r>
            <a:r>
              <a:rPr lang="en-GB" sz="1300" dirty="0">
                <a:solidFill>
                  <a:srgbClr val="2A2A2A"/>
                </a:solidFill>
              </a:rPr>
              <a:t> – </a:t>
            </a:r>
            <a:r>
              <a:rPr lang="en-GB" sz="1300" dirty="0" err="1">
                <a:solidFill>
                  <a:srgbClr val="2A2A2A"/>
                </a:solidFill>
              </a:rPr>
              <a:t>durch</a:t>
            </a:r>
            <a:r>
              <a:rPr lang="en-GB" sz="1300" dirty="0">
                <a:solidFill>
                  <a:srgbClr val="2A2A2A"/>
                </a:solidFill>
              </a:rPr>
              <a:t> das </a:t>
            </a:r>
            <a:r>
              <a:rPr lang="en-GB" sz="1300" dirty="0" err="1">
                <a:solidFill>
                  <a:srgbClr val="2A2A2A"/>
                </a:solidFill>
              </a:rPr>
              <a:t>Zusammenspiel</a:t>
            </a:r>
            <a:r>
              <a:rPr lang="en-GB" sz="1300" dirty="0">
                <a:solidFill>
                  <a:srgbClr val="2A2A2A"/>
                </a:solidFill>
              </a:rPr>
              <a:t> von </a:t>
            </a:r>
            <a:r>
              <a:rPr lang="en-GB" sz="1300" dirty="0" err="1">
                <a:solidFill>
                  <a:srgbClr val="2A2A2A"/>
                </a:solidFill>
              </a:rPr>
              <a:t>visuellem</a:t>
            </a:r>
            <a:r>
              <a:rPr lang="en-GB" sz="1300" dirty="0">
                <a:solidFill>
                  <a:srgbClr val="2A2A2A"/>
                </a:solidFill>
              </a:rPr>
              <a:t> und </a:t>
            </a:r>
            <a:r>
              <a:rPr lang="en-GB" sz="1300" dirty="0" err="1">
                <a:solidFill>
                  <a:srgbClr val="2A2A2A"/>
                </a:solidFill>
              </a:rPr>
              <a:t>verbalem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Verhalten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können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Sie</a:t>
            </a:r>
            <a:r>
              <a:rPr lang="en-GB" sz="1300" dirty="0">
                <a:solidFill>
                  <a:srgbClr val="2A2A2A"/>
                </a:solidFill>
              </a:rPr>
              <a:t> die </a:t>
            </a:r>
            <a:r>
              <a:rPr lang="en-GB" sz="1300" dirty="0" err="1">
                <a:solidFill>
                  <a:srgbClr val="2A2A2A"/>
                </a:solidFill>
              </a:rPr>
              <a:t>Wirkung</a:t>
            </a:r>
            <a:r>
              <a:rPr lang="en-GB" sz="1300" dirty="0">
                <a:solidFill>
                  <a:srgbClr val="2A2A2A"/>
                </a:solidFill>
              </a:rPr>
              <a:t> </a:t>
            </a:r>
            <a:r>
              <a:rPr lang="en-GB" sz="1300" dirty="0" err="1">
                <a:solidFill>
                  <a:srgbClr val="2A2A2A"/>
                </a:solidFill>
              </a:rPr>
              <a:t>Ihrer</a:t>
            </a:r>
            <a:r>
              <a:rPr lang="en-GB" sz="1300" dirty="0">
                <a:solidFill>
                  <a:srgbClr val="2A2A2A"/>
                </a:solidFill>
              </a:rPr>
              <a:t> Kommunikation </a:t>
            </a:r>
            <a:r>
              <a:rPr lang="en-GB" sz="1300" dirty="0" err="1">
                <a:solidFill>
                  <a:srgbClr val="2A2A2A"/>
                </a:solidFill>
              </a:rPr>
              <a:t>maximieren</a:t>
            </a:r>
            <a:r>
              <a:rPr lang="en-GB" sz="1300" dirty="0">
                <a:solidFill>
                  <a:srgbClr val="2A2A2A"/>
                </a:solidFill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42" y="3689132"/>
            <a:ext cx="3112344" cy="2079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42" y="1347547"/>
            <a:ext cx="3058194" cy="2039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6461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508509" cy="1499616"/>
          </a:xfrm>
        </p:spPr>
        <p:txBody>
          <a:bodyPr/>
          <a:lstStyle/>
          <a:p>
            <a:r>
              <a:rPr lang="en-GB" dirty="0"/>
              <a:t>SPIEGELUNG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4127" y="2476812"/>
            <a:ext cx="29747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Spiegelung</a:t>
            </a:r>
            <a:r>
              <a:rPr lang="en-GB" dirty="0"/>
              <a:t> </a:t>
            </a:r>
            <a:r>
              <a:rPr lang="en-GB" dirty="0" err="1"/>
              <a:t>kann</a:t>
            </a:r>
            <a:r>
              <a:rPr lang="en-GB" dirty="0"/>
              <a:t> “</a:t>
            </a:r>
            <a:r>
              <a:rPr lang="en-GB" dirty="0" err="1"/>
              <a:t>gute</a:t>
            </a:r>
            <a:r>
              <a:rPr lang="en-GB" dirty="0"/>
              <a:t> </a:t>
            </a:r>
            <a:r>
              <a:rPr lang="en-GB" dirty="0" err="1"/>
              <a:t>Energie</a:t>
            </a:r>
            <a:r>
              <a:rPr lang="en-GB" dirty="0"/>
              <a:t>” </a:t>
            </a:r>
            <a:r>
              <a:rPr lang="en-GB" dirty="0" err="1"/>
              <a:t>zwischen</a:t>
            </a:r>
            <a:r>
              <a:rPr lang="en-GB" dirty="0"/>
              <a:t> </a:t>
            </a:r>
            <a:r>
              <a:rPr lang="en-GB" dirty="0" err="1"/>
              <a:t>Personen</a:t>
            </a:r>
            <a:r>
              <a:rPr lang="en-GB" dirty="0"/>
              <a:t> </a:t>
            </a:r>
            <a:r>
              <a:rPr lang="en-GB" dirty="0" err="1"/>
              <a:t>erzeugen</a:t>
            </a:r>
            <a:r>
              <a:rPr lang="en-GB" dirty="0"/>
              <a:t> und </a:t>
            </a:r>
            <a:r>
              <a:rPr lang="en-GB" dirty="0" err="1"/>
              <a:t>dazu</a:t>
            </a:r>
            <a:r>
              <a:rPr lang="en-GB" dirty="0"/>
              <a:t> </a:t>
            </a:r>
            <a:r>
              <a:rPr lang="en-GB" dirty="0" err="1"/>
              <a:t>führen</a:t>
            </a:r>
            <a:r>
              <a:rPr lang="en-GB" dirty="0"/>
              <a:t>, </a:t>
            </a:r>
            <a:r>
              <a:rPr lang="en-GB" dirty="0" err="1"/>
              <a:t>dass</a:t>
            </a:r>
            <a:r>
              <a:rPr lang="en-GB" dirty="0"/>
              <a:t> in der </a:t>
            </a:r>
            <a:r>
              <a:rPr lang="en-GB" dirty="0" err="1"/>
              <a:t>Konversation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angenehmes</a:t>
            </a:r>
            <a:r>
              <a:rPr lang="en-GB" dirty="0"/>
              <a:t> </a:t>
            </a:r>
            <a:r>
              <a:rPr lang="en-GB" dirty="0" err="1"/>
              <a:t>Gesprächsklima</a:t>
            </a:r>
            <a:r>
              <a:rPr lang="en-GB" dirty="0"/>
              <a:t> </a:t>
            </a:r>
            <a:r>
              <a:rPr lang="en-GB" dirty="0" err="1"/>
              <a:t>herrscht</a:t>
            </a:r>
            <a:r>
              <a:rPr lang="en-GB" dirty="0"/>
              <a:t> und </a:t>
            </a:r>
            <a:r>
              <a:rPr lang="en-GB" dirty="0" err="1"/>
              <a:t>dadurch</a:t>
            </a:r>
            <a:r>
              <a:rPr lang="en-GB" dirty="0"/>
              <a:t> der </a:t>
            </a:r>
            <a:r>
              <a:rPr lang="en-GB" dirty="0" err="1"/>
              <a:t>Gesprächsfluss</a:t>
            </a:r>
            <a:r>
              <a:rPr lang="en-GB" dirty="0"/>
              <a:t> </a:t>
            </a:r>
            <a:r>
              <a:rPr lang="en-GB" dirty="0" err="1"/>
              <a:t>angeregt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769" y="1713413"/>
            <a:ext cx="7569201" cy="43891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144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SCHAFFUNG EINES POSITIVEN IMAGES UND </a:t>
            </a:r>
            <a:r>
              <a:rPr lang="en-GB" dirty="0" err="1"/>
              <a:t>gute</a:t>
            </a:r>
            <a:r>
              <a:rPr lang="en-GB" dirty="0"/>
              <a:t> </a:t>
            </a:r>
            <a:r>
              <a:rPr lang="en-GB" dirty="0" err="1"/>
              <a:t>präsentation</a:t>
            </a:r>
            <a:r>
              <a:rPr lang="en-GB" dirty="0"/>
              <a:t> der “</a:t>
            </a:r>
            <a:r>
              <a:rPr lang="en-GB" dirty="0" err="1"/>
              <a:t>marke</a:t>
            </a:r>
            <a:r>
              <a:rPr lang="en-GB" dirty="0"/>
              <a:t> ICH”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5327" y="2273687"/>
            <a:ext cx="5255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Wie </a:t>
            </a:r>
            <a:r>
              <a:rPr lang="en-GB" dirty="0" err="1"/>
              <a:t>sollen</a:t>
            </a:r>
            <a:r>
              <a:rPr lang="en-GB" dirty="0"/>
              <a:t> die </a:t>
            </a:r>
            <a:r>
              <a:rPr lang="en-GB" dirty="0" err="1"/>
              <a:t>Leute</a:t>
            </a:r>
            <a:r>
              <a:rPr lang="en-GB" dirty="0"/>
              <a:t> dich in </a:t>
            </a:r>
            <a:r>
              <a:rPr lang="en-GB" dirty="0" err="1"/>
              <a:t>Erinnerung</a:t>
            </a:r>
            <a:r>
              <a:rPr lang="en-GB" dirty="0"/>
              <a:t> </a:t>
            </a:r>
            <a:r>
              <a:rPr lang="en-GB" dirty="0" err="1"/>
              <a:t>behalten</a:t>
            </a:r>
            <a:r>
              <a:rPr lang="en-GB" dirty="0"/>
              <a:t>?</a:t>
            </a:r>
          </a:p>
          <a:p>
            <a:r>
              <a:rPr lang="en-GB" dirty="0"/>
              <a:t>Wie </a:t>
            </a:r>
            <a:r>
              <a:rPr lang="en-GB" dirty="0" err="1"/>
              <a:t>würdest</a:t>
            </a:r>
            <a:r>
              <a:rPr lang="en-GB" dirty="0"/>
              <a:t> du </a:t>
            </a:r>
            <a:r>
              <a:rPr lang="en-GB" dirty="0" err="1"/>
              <a:t>gerne</a:t>
            </a:r>
            <a:r>
              <a:rPr lang="en-GB" dirty="0"/>
              <a:t> von </a:t>
            </a:r>
            <a:r>
              <a:rPr lang="en-GB" dirty="0" err="1"/>
              <a:t>jemand</a:t>
            </a:r>
            <a:r>
              <a:rPr lang="en-GB" dirty="0"/>
              <a:t> </a:t>
            </a:r>
            <a:r>
              <a:rPr lang="en-GB" dirty="0" err="1"/>
              <a:t>anderen</a:t>
            </a:r>
            <a:r>
              <a:rPr lang="en-GB" dirty="0"/>
              <a:t> </a:t>
            </a:r>
            <a:r>
              <a:rPr lang="en-GB" dirty="0" err="1"/>
              <a:t>beschrieben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/>
              <a:t>Was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deine</a:t>
            </a:r>
            <a:r>
              <a:rPr lang="en-GB" dirty="0"/>
              <a:t> </a:t>
            </a:r>
            <a:r>
              <a:rPr lang="en-GB" dirty="0" err="1"/>
              <a:t>besten</a:t>
            </a:r>
            <a:r>
              <a:rPr lang="en-GB" dirty="0"/>
              <a:t> </a:t>
            </a:r>
            <a:r>
              <a:rPr lang="en-GB" dirty="0" err="1"/>
              <a:t>Eigenschaften</a:t>
            </a:r>
            <a:r>
              <a:rPr lang="en-GB" dirty="0"/>
              <a:t>? </a:t>
            </a:r>
            <a:r>
              <a:rPr lang="en-GB" dirty="0" err="1"/>
              <a:t>Worin</a:t>
            </a:r>
            <a:r>
              <a:rPr lang="en-GB" dirty="0"/>
              <a:t> </a:t>
            </a:r>
            <a:r>
              <a:rPr lang="en-GB" dirty="0" err="1"/>
              <a:t>bist</a:t>
            </a:r>
            <a:r>
              <a:rPr lang="en-GB" dirty="0"/>
              <a:t> du </a:t>
            </a:r>
            <a:r>
              <a:rPr lang="en-GB" dirty="0" err="1"/>
              <a:t>wirklich</a:t>
            </a:r>
            <a:r>
              <a:rPr lang="en-GB" dirty="0"/>
              <a:t> gut?</a:t>
            </a:r>
          </a:p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255835" y="1448905"/>
            <a:ext cx="3667797" cy="2279716"/>
            <a:chOff x="7295576" y="4262487"/>
            <a:chExt cx="3667797" cy="2279716"/>
          </a:xfrm>
        </p:grpSpPr>
        <p:sp>
          <p:nvSpPr>
            <p:cNvPr id="4" name="Oval 3"/>
            <p:cNvSpPr/>
            <p:nvPr/>
          </p:nvSpPr>
          <p:spPr>
            <a:xfrm>
              <a:off x="7295576" y="4345757"/>
              <a:ext cx="2328421" cy="2196446"/>
            </a:xfrm>
            <a:prstGeom prst="ellipse">
              <a:avLst/>
            </a:prstGeom>
            <a:solidFill>
              <a:srgbClr val="A9A57C">
                <a:alpha val="6196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8550912" y="4262487"/>
              <a:ext cx="2412461" cy="2279716"/>
            </a:xfrm>
            <a:prstGeom prst="ellipse">
              <a:avLst/>
            </a:prstGeom>
            <a:solidFill>
              <a:srgbClr val="9CBEBD">
                <a:alpha val="54902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23997" y="4826525"/>
              <a:ext cx="11878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4">
                      <a:lumMod val="75000"/>
                    </a:schemeClr>
                  </a:solidFill>
                </a:rPr>
                <a:t>WIE ANDERE DICH SEHEN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63104" y="4940680"/>
              <a:ext cx="11878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4">
                      <a:lumMod val="75000"/>
                    </a:schemeClr>
                  </a:solidFill>
                </a:rPr>
                <a:t>WIE DU DICH SELBST SIEHST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21092" y="4962284"/>
              <a:ext cx="1187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A36D75"/>
                  </a:solidFill>
                </a:rPr>
                <a:t>DEINE EIGENE MARKE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68545" y="4211236"/>
            <a:ext cx="5293842" cy="2217358"/>
            <a:chOff x="6602158" y="4296564"/>
            <a:chExt cx="5293842" cy="2217358"/>
          </a:xfrm>
        </p:grpSpPr>
        <p:sp>
          <p:nvSpPr>
            <p:cNvPr id="8" name="Rounded Rectangle 7"/>
            <p:cNvSpPr/>
            <p:nvPr/>
          </p:nvSpPr>
          <p:spPr>
            <a:xfrm>
              <a:off x="7857479" y="4296564"/>
              <a:ext cx="2931736" cy="72586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A36D75"/>
                  </a:solidFill>
                </a:rPr>
                <a:t>DEINE MARKE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602158" y="5335572"/>
              <a:ext cx="1289749" cy="11783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/>
                <a:t>dein</a:t>
              </a:r>
              <a:endParaRPr lang="en-GB" dirty="0"/>
            </a:p>
            <a:p>
              <a:pPr algn="ctr"/>
              <a:r>
                <a:rPr lang="en-GB" dirty="0"/>
                <a:t>IMAGE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857479" y="5335570"/>
              <a:ext cx="1327994" cy="1178350"/>
              <a:chOff x="8544249" y="5326144"/>
              <a:chExt cx="1327994" cy="117835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8684466" y="5326144"/>
                <a:ext cx="1187777" cy="117835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544249" y="5592154"/>
                <a:ext cx="13006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 err="1">
                    <a:solidFill>
                      <a:schemeClr val="bg1"/>
                    </a:solidFill>
                  </a:rPr>
                  <a:t>deine</a:t>
                </a:r>
                <a:endParaRPr lang="en-GB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MISSION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9205230" y="5274349"/>
              <a:ext cx="1314252" cy="1178350"/>
              <a:chOff x="10050828" y="5312055"/>
              <a:chExt cx="1314252" cy="117835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0177303" y="5312055"/>
                <a:ext cx="1187777" cy="117835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0050828" y="5592153"/>
                <a:ext cx="13006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 err="1">
                    <a:solidFill>
                      <a:schemeClr val="bg1"/>
                    </a:solidFill>
                  </a:rPr>
                  <a:t>deine</a:t>
                </a:r>
                <a:r>
                  <a:rPr lang="en-GB" dirty="0">
                    <a:solidFill>
                      <a:schemeClr val="bg1"/>
                    </a:solidFill>
                  </a:rPr>
                  <a:t> WERTE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0595383" y="5262216"/>
              <a:ext cx="1300617" cy="1178350"/>
              <a:chOff x="10050828" y="5326144"/>
              <a:chExt cx="1300617" cy="117835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0072820" y="5326144"/>
                <a:ext cx="1187777" cy="117835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050828" y="5592153"/>
                <a:ext cx="13006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 err="1">
                    <a:solidFill>
                      <a:schemeClr val="bg1"/>
                    </a:solidFill>
                  </a:rPr>
                  <a:t>deine</a:t>
                </a:r>
                <a:endParaRPr lang="en-GB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VISION</a:t>
                </a:r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>
            <a:xfrm flipV="1">
              <a:off x="7447175" y="5022428"/>
              <a:ext cx="444732" cy="3131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1" idx="0"/>
            </p:cNvCxnSpPr>
            <p:nvPr/>
          </p:nvCxnSpPr>
          <p:spPr>
            <a:xfrm flipH="1" flipV="1">
              <a:off x="10706491" y="5022428"/>
              <a:ext cx="504773" cy="2397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8438991" y="5022428"/>
              <a:ext cx="46804" cy="3131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0"/>
            </p:cNvCxnSpPr>
            <p:nvPr/>
          </p:nvCxnSpPr>
          <p:spPr>
            <a:xfrm flipH="1" flipV="1">
              <a:off x="9653449" y="5008339"/>
              <a:ext cx="272145" cy="2660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921890" y="4427234"/>
            <a:ext cx="4906275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 err="1"/>
              <a:t>Diskussionsfragen</a:t>
            </a:r>
            <a:r>
              <a:rPr lang="en-GB" b="1" dirty="0"/>
              <a:t>:</a:t>
            </a:r>
          </a:p>
          <a:p>
            <a:endParaRPr lang="en-GB" dirty="0"/>
          </a:p>
          <a:p>
            <a:r>
              <a:rPr lang="en-GB" dirty="0"/>
              <a:t>Wie </a:t>
            </a:r>
            <a:r>
              <a:rPr lang="en-GB" dirty="0" err="1"/>
              <a:t>präsentierst</a:t>
            </a:r>
            <a:r>
              <a:rPr lang="en-GB" dirty="0"/>
              <a:t> du </a:t>
            </a:r>
            <a:r>
              <a:rPr lang="en-GB" dirty="0" err="1"/>
              <a:t>deine</a:t>
            </a:r>
            <a:r>
              <a:rPr lang="en-GB" dirty="0"/>
              <a:t> </a:t>
            </a:r>
            <a:r>
              <a:rPr lang="en-GB" dirty="0" err="1"/>
              <a:t>persönliche</a:t>
            </a:r>
            <a:r>
              <a:rPr lang="en-GB" dirty="0"/>
              <a:t> </a:t>
            </a:r>
            <a:r>
              <a:rPr lang="en-GB" dirty="0" err="1"/>
              <a:t>Marke</a:t>
            </a:r>
            <a:r>
              <a:rPr lang="en-GB" dirty="0"/>
              <a:t> in den </a:t>
            </a:r>
            <a:r>
              <a:rPr lang="en-GB" dirty="0" err="1"/>
              <a:t>sozialen</a:t>
            </a:r>
            <a:r>
              <a:rPr lang="en-GB" dirty="0"/>
              <a:t> </a:t>
            </a:r>
            <a:r>
              <a:rPr lang="en-GB" dirty="0" err="1"/>
              <a:t>Medien</a:t>
            </a:r>
            <a:r>
              <a:rPr lang="en-GB" dirty="0"/>
              <a:t>, am </a:t>
            </a:r>
            <a:r>
              <a:rPr lang="en-GB" dirty="0" err="1"/>
              <a:t>Telefon</a:t>
            </a:r>
            <a:r>
              <a:rPr lang="en-GB" dirty="0"/>
              <a:t>, in E-Mails, in der </a:t>
            </a:r>
            <a:r>
              <a:rPr lang="en-GB" dirty="0" err="1"/>
              <a:t>schriftlichen</a:t>
            </a:r>
            <a:r>
              <a:rPr lang="en-GB" dirty="0"/>
              <a:t> Kommunikation und </a:t>
            </a:r>
            <a:r>
              <a:rPr lang="en-GB" dirty="0" err="1"/>
              <a:t>persönlich</a:t>
            </a:r>
            <a:r>
              <a:rPr lang="en-GB" dirty="0"/>
              <a:t>? </a:t>
            </a:r>
          </a:p>
          <a:p>
            <a:r>
              <a:rPr lang="en-GB" dirty="0"/>
              <a:t>Was </a:t>
            </a:r>
            <a:r>
              <a:rPr lang="en-GB" dirty="0" err="1"/>
              <a:t>gehört</a:t>
            </a:r>
            <a:r>
              <a:rPr lang="en-GB" dirty="0"/>
              <a:t> </a:t>
            </a:r>
            <a:r>
              <a:rPr lang="en-GB" dirty="0" err="1"/>
              <a:t>geändert</a:t>
            </a:r>
            <a:r>
              <a:rPr lang="en-GB" dirty="0"/>
              <a:t> (falls </a:t>
            </a:r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etwas</a:t>
            </a:r>
            <a:r>
              <a:rPr lang="en-GB" dirty="0"/>
              <a:t> </a:t>
            </a:r>
            <a:r>
              <a:rPr lang="en-GB" dirty="0" err="1"/>
              <a:t>gibt</a:t>
            </a:r>
            <a:r>
              <a:rPr lang="en-GB" dirty="0"/>
              <a:t>)? 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64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42982" cy="1499616"/>
          </a:xfrm>
        </p:spPr>
        <p:txBody>
          <a:bodyPr>
            <a:normAutofit/>
          </a:bodyPr>
          <a:lstStyle/>
          <a:p>
            <a:r>
              <a:rPr lang="en-GB" dirty="0" err="1"/>
              <a:t>TipPs</a:t>
            </a:r>
            <a:r>
              <a:rPr lang="en-GB" dirty="0"/>
              <a:t>, WIE MAN EIN POSITIVES IMAGE WÄHREND </a:t>
            </a:r>
            <a:r>
              <a:rPr lang="en-GB" dirty="0" err="1"/>
              <a:t>eines</a:t>
            </a:r>
            <a:r>
              <a:rPr lang="en-GB" dirty="0"/>
              <a:t> INTERVIEWS TRANSPORTIERT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873" y="2084832"/>
            <a:ext cx="7011389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/>
              <a:t>Betrachten</a:t>
            </a:r>
            <a:r>
              <a:rPr lang="en-GB" sz="1700" dirty="0"/>
              <a:t> </a:t>
            </a:r>
            <a:r>
              <a:rPr lang="en-GB" sz="1700" dirty="0" err="1"/>
              <a:t>Sie</a:t>
            </a:r>
            <a:r>
              <a:rPr lang="en-GB" sz="1700" dirty="0"/>
              <a:t> das </a:t>
            </a:r>
            <a:r>
              <a:rPr lang="en-GB" sz="1700" dirty="0" err="1"/>
              <a:t>Bewerbungsgespräch</a:t>
            </a:r>
            <a:r>
              <a:rPr lang="en-GB" sz="1700" dirty="0"/>
              <a:t> </a:t>
            </a:r>
            <a:r>
              <a:rPr lang="en-GB" sz="1700" dirty="0" err="1"/>
              <a:t>als</a:t>
            </a:r>
            <a:r>
              <a:rPr lang="en-GB" sz="1700" dirty="0"/>
              <a:t> </a:t>
            </a:r>
            <a:r>
              <a:rPr lang="en-GB" sz="1700" dirty="0" err="1"/>
              <a:t>eine</a:t>
            </a:r>
            <a:r>
              <a:rPr lang="en-GB" sz="1700" dirty="0"/>
              <a:t> </a:t>
            </a:r>
            <a:r>
              <a:rPr lang="en-GB" sz="1700" dirty="0" err="1"/>
              <a:t>ernsthafte</a:t>
            </a:r>
            <a:r>
              <a:rPr lang="en-GB" sz="1700" dirty="0"/>
              <a:t> und </a:t>
            </a:r>
            <a:r>
              <a:rPr lang="en-GB" sz="1700" dirty="0" err="1"/>
              <a:t>förmliche</a:t>
            </a:r>
            <a:r>
              <a:rPr lang="en-GB" sz="1700" dirty="0"/>
              <a:t> </a:t>
            </a:r>
            <a:r>
              <a:rPr lang="en-GB" sz="1700" dirty="0" err="1"/>
              <a:t>Verkaufssituation</a:t>
            </a:r>
            <a:r>
              <a:rPr lang="en-GB" sz="1700" dirty="0"/>
              <a:t>; </a:t>
            </a:r>
            <a:r>
              <a:rPr lang="en-GB" sz="1700" dirty="0" err="1"/>
              <a:t>vermeiden</a:t>
            </a:r>
            <a:r>
              <a:rPr lang="en-GB" sz="1700" dirty="0"/>
              <a:t> </a:t>
            </a:r>
            <a:r>
              <a:rPr lang="en-GB" sz="1700" dirty="0" err="1"/>
              <a:t>Sie</a:t>
            </a:r>
            <a:r>
              <a:rPr lang="en-GB" sz="1700" dirty="0"/>
              <a:t> </a:t>
            </a:r>
            <a:r>
              <a:rPr lang="en-GB" sz="1700" dirty="0" err="1"/>
              <a:t>daher</a:t>
            </a:r>
            <a:r>
              <a:rPr lang="en-GB" sz="1700" dirty="0"/>
              <a:t> </a:t>
            </a:r>
            <a:r>
              <a:rPr lang="en-GB" sz="1700" dirty="0" err="1"/>
              <a:t>jegliche</a:t>
            </a:r>
            <a:r>
              <a:rPr lang="en-GB" sz="1700" dirty="0"/>
              <a:t> Art von </a:t>
            </a:r>
            <a:r>
              <a:rPr lang="en-GB" sz="1700" dirty="0" err="1"/>
              <a:t>Freizeitbekleidung</a:t>
            </a:r>
            <a:r>
              <a:rPr lang="en-GB" sz="1700" dirty="0"/>
              <a:t>.</a:t>
            </a:r>
            <a:br>
              <a:rPr lang="en-GB" sz="1700" dirty="0"/>
            </a:br>
            <a:endParaRPr lang="en-GB" sz="1700" dirty="0"/>
          </a:p>
          <a:p>
            <a:r>
              <a:rPr lang="en-GB" sz="1700" dirty="0" err="1"/>
              <a:t>Kleiden</a:t>
            </a:r>
            <a:r>
              <a:rPr lang="en-GB" sz="1700" dirty="0"/>
              <a:t> </a:t>
            </a:r>
            <a:r>
              <a:rPr lang="en-GB" sz="1700" dirty="0" err="1"/>
              <a:t>Sie</a:t>
            </a:r>
            <a:r>
              <a:rPr lang="en-GB" sz="1700" dirty="0"/>
              <a:t> </a:t>
            </a:r>
            <a:r>
              <a:rPr lang="en-GB" sz="1700" dirty="0" err="1"/>
              <a:t>sich</a:t>
            </a:r>
            <a:r>
              <a:rPr lang="en-GB" sz="1700" dirty="0"/>
              <a:t> </a:t>
            </a:r>
            <a:r>
              <a:rPr lang="en-GB" sz="1700" dirty="0" err="1"/>
              <a:t>sauber</a:t>
            </a:r>
            <a:r>
              <a:rPr lang="en-GB" sz="1700" dirty="0"/>
              <a:t> und </a:t>
            </a:r>
            <a:r>
              <a:rPr lang="en-GB" sz="1700" dirty="0" err="1"/>
              <a:t>geschmackvoll</a:t>
            </a:r>
            <a:r>
              <a:rPr lang="en-GB" sz="1700" dirty="0"/>
              <a:t>. </a:t>
            </a:r>
            <a:r>
              <a:rPr lang="en-GB" sz="1700" dirty="0" err="1"/>
              <a:t>Vermeiden</a:t>
            </a:r>
            <a:r>
              <a:rPr lang="en-GB" sz="1700" dirty="0"/>
              <a:t> </a:t>
            </a:r>
            <a:r>
              <a:rPr lang="en-GB" sz="1700" dirty="0" err="1"/>
              <a:t>Sie</a:t>
            </a:r>
            <a:r>
              <a:rPr lang="en-GB" sz="1700" dirty="0"/>
              <a:t> </a:t>
            </a:r>
            <a:r>
              <a:rPr lang="en-GB" sz="1700" dirty="0" err="1"/>
              <a:t>helle</a:t>
            </a:r>
            <a:r>
              <a:rPr lang="en-GB" sz="1700" dirty="0"/>
              <a:t> </a:t>
            </a:r>
            <a:r>
              <a:rPr lang="en-GB" sz="1700" dirty="0" err="1"/>
              <a:t>Farben</a:t>
            </a:r>
            <a:r>
              <a:rPr lang="en-GB" sz="1700" dirty="0"/>
              <a:t> und </a:t>
            </a:r>
            <a:r>
              <a:rPr lang="en-GB" sz="1700" dirty="0" err="1"/>
              <a:t>gewagte</a:t>
            </a:r>
            <a:r>
              <a:rPr lang="en-GB" sz="1700" dirty="0"/>
              <a:t> </a:t>
            </a:r>
            <a:r>
              <a:rPr lang="en-GB" sz="1700" dirty="0" err="1"/>
              <a:t>Kleidung</a:t>
            </a:r>
            <a:r>
              <a:rPr lang="en-GB" sz="1700" dirty="0"/>
              <a:t>.</a:t>
            </a:r>
          </a:p>
          <a:p>
            <a:endParaRPr lang="en-GB" sz="1700" dirty="0"/>
          </a:p>
          <a:p>
            <a:r>
              <a:rPr lang="en-GB" sz="1700" dirty="0" err="1"/>
              <a:t>Tragen</a:t>
            </a:r>
            <a:r>
              <a:rPr lang="en-GB" sz="1700" dirty="0"/>
              <a:t> </a:t>
            </a:r>
            <a:r>
              <a:rPr lang="en-GB" sz="1700" dirty="0" err="1"/>
              <a:t>Sie</a:t>
            </a:r>
            <a:r>
              <a:rPr lang="en-GB" sz="1700" dirty="0"/>
              <a:t> </a:t>
            </a:r>
            <a:r>
              <a:rPr lang="en-GB" sz="1700" dirty="0" err="1"/>
              <a:t>Kleidung</a:t>
            </a:r>
            <a:r>
              <a:rPr lang="en-GB" sz="1700" dirty="0"/>
              <a:t>, die </a:t>
            </a:r>
            <a:r>
              <a:rPr lang="en-GB" sz="1700" dirty="0" err="1"/>
              <a:t>Ihre</a:t>
            </a:r>
            <a:r>
              <a:rPr lang="en-GB" sz="1700" dirty="0"/>
              <a:t> </a:t>
            </a:r>
            <a:r>
              <a:rPr lang="en-GB" sz="1700" dirty="0" err="1"/>
              <a:t>Persönlichkeit</a:t>
            </a:r>
            <a:r>
              <a:rPr lang="en-GB" sz="1700" dirty="0"/>
              <a:t> und </a:t>
            </a:r>
            <a:r>
              <a:rPr lang="en-GB" sz="1700" dirty="0" err="1"/>
              <a:t>Ihre</a:t>
            </a:r>
            <a:r>
              <a:rPr lang="en-GB" sz="1700" dirty="0"/>
              <a:t> </a:t>
            </a:r>
            <a:r>
              <a:rPr lang="en-GB" sz="1700" dirty="0" err="1"/>
              <a:t>Stärken</a:t>
            </a:r>
            <a:r>
              <a:rPr lang="en-GB" sz="1700" dirty="0"/>
              <a:t> </a:t>
            </a:r>
            <a:r>
              <a:rPr lang="en-GB" sz="1700" dirty="0" err="1"/>
              <a:t>unterstreicht</a:t>
            </a:r>
            <a:r>
              <a:rPr lang="en-GB" sz="1700" dirty="0"/>
              <a:t> und </a:t>
            </a:r>
            <a:r>
              <a:rPr lang="en-GB" sz="1700" dirty="0" err="1"/>
              <a:t>vermeiden</a:t>
            </a:r>
            <a:r>
              <a:rPr lang="en-GB" sz="1700" dirty="0"/>
              <a:t> </a:t>
            </a:r>
            <a:r>
              <a:rPr lang="en-GB" sz="1700" dirty="0" err="1"/>
              <a:t>Sie</a:t>
            </a:r>
            <a:r>
              <a:rPr lang="en-GB" sz="1700" dirty="0"/>
              <a:t> </a:t>
            </a:r>
            <a:r>
              <a:rPr lang="en-GB" sz="1700" dirty="0" err="1"/>
              <a:t>Sachen</a:t>
            </a:r>
            <a:r>
              <a:rPr lang="en-GB" sz="1700" dirty="0"/>
              <a:t>, die </a:t>
            </a:r>
            <a:r>
              <a:rPr lang="en-GB" sz="1700" dirty="0" err="1"/>
              <a:t>ablenkend</a:t>
            </a:r>
            <a:r>
              <a:rPr lang="en-GB" sz="1700" dirty="0"/>
              <a:t> und </a:t>
            </a:r>
            <a:r>
              <a:rPr lang="en-GB" sz="1700" dirty="0" err="1"/>
              <a:t>überheblich</a:t>
            </a:r>
            <a:r>
              <a:rPr lang="en-GB" sz="1700" dirty="0"/>
              <a:t> </a:t>
            </a:r>
            <a:r>
              <a:rPr lang="en-GB" sz="1700" dirty="0" err="1"/>
              <a:t>wirken</a:t>
            </a:r>
            <a:r>
              <a:rPr lang="en-GB" sz="1700" dirty="0"/>
              <a:t> </a:t>
            </a:r>
            <a:r>
              <a:rPr lang="en-GB" sz="1700" dirty="0" err="1"/>
              <a:t>könnten</a:t>
            </a:r>
            <a:r>
              <a:rPr lang="en-GB" sz="1700" dirty="0"/>
              <a:t>. </a:t>
            </a:r>
          </a:p>
          <a:p>
            <a:endParaRPr lang="en-GB" sz="1700" dirty="0"/>
          </a:p>
          <a:p>
            <a:r>
              <a:rPr lang="en-GB" sz="1700" dirty="0" err="1"/>
              <a:t>Stellen</a:t>
            </a:r>
            <a:r>
              <a:rPr lang="en-GB" sz="1700" dirty="0"/>
              <a:t> </a:t>
            </a:r>
            <a:r>
              <a:rPr lang="en-GB" sz="1700" dirty="0" err="1"/>
              <a:t>Sie</a:t>
            </a:r>
            <a:r>
              <a:rPr lang="en-GB" sz="1700" dirty="0"/>
              <a:t> </a:t>
            </a:r>
            <a:r>
              <a:rPr lang="en-GB" sz="1700" dirty="0" err="1"/>
              <a:t>sicher</a:t>
            </a:r>
            <a:r>
              <a:rPr lang="en-GB" sz="1700" dirty="0"/>
              <a:t>, </a:t>
            </a:r>
            <a:r>
              <a:rPr lang="en-GB" sz="1700" dirty="0" err="1"/>
              <a:t>dass</a:t>
            </a:r>
            <a:r>
              <a:rPr lang="en-GB" sz="1700" dirty="0"/>
              <a:t> </a:t>
            </a:r>
            <a:r>
              <a:rPr lang="en-GB" sz="1700" dirty="0" err="1"/>
              <a:t>Ihre</a:t>
            </a:r>
            <a:r>
              <a:rPr lang="en-GB" sz="1700" dirty="0"/>
              <a:t> </a:t>
            </a:r>
            <a:r>
              <a:rPr lang="en-GB" sz="1700" dirty="0" err="1"/>
              <a:t>Kleidung</a:t>
            </a:r>
            <a:r>
              <a:rPr lang="en-GB" sz="1700" dirty="0"/>
              <a:t> und </a:t>
            </a:r>
            <a:r>
              <a:rPr lang="en-GB" sz="1700" dirty="0" err="1"/>
              <a:t>Accessoires</a:t>
            </a:r>
            <a:r>
              <a:rPr lang="en-GB" sz="1700" dirty="0"/>
              <a:t> gut </a:t>
            </a:r>
            <a:r>
              <a:rPr lang="en-GB" sz="1700" dirty="0" err="1"/>
              <a:t>aufeinander</a:t>
            </a:r>
            <a:r>
              <a:rPr lang="en-GB" sz="1700" dirty="0"/>
              <a:t> </a:t>
            </a:r>
            <a:r>
              <a:rPr lang="en-GB" sz="1700" dirty="0" err="1"/>
              <a:t>abgestimmt</a:t>
            </a:r>
            <a:r>
              <a:rPr lang="en-GB" sz="1700" dirty="0"/>
              <a:t> </a:t>
            </a:r>
            <a:r>
              <a:rPr lang="en-GB" sz="1700" dirty="0" err="1"/>
              <a:t>sind</a:t>
            </a:r>
            <a:r>
              <a:rPr lang="en-GB" sz="1700" dirty="0"/>
              <a:t>. </a:t>
            </a:r>
          </a:p>
          <a:p>
            <a:endParaRPr lang="en-GB" sz="1700" dirty="0"/>
          </a:p>
          <a:p>
            <a:r>
              <a:rPr lang="en-GB" sz="1700" dirty="0" err="1"/>
              <a:t>Kleiden</a:t>
            </a:r>
            <a:r>
              <a:rPr lang="en-GB" sz="1700" dirty="0"/>
              <a:t> </a:t>
            </a:r>
            <a:r>
              <a:rPr lang="en-GB" sz="1700" dirty="0" err="1"/>
              <a:t>Sie</a:t>
            </a:r>
            <a:r>
              <a:rPr lang="en-GB" sz="1700" dirty="0"/>
              <a:t> </a:t>
            </a:r>
            <a:r>
              <a:rPr lang="en-GB" sz="1700" dirty="0" err="1"/>
              <a:t>sich</a:t>
            </a:r>
            <a:r>
              <a:rPr lang="en-GB" sz="1700" dirty="0"/>
              <a:t> </a:t>
            </a:r>
            <a:r>
              <a:rPr lang="en-GB" sz="1700" dirty="0" err="1"/>
              <a:t>angemessen</a:t>
            </a:r>
            <a:r>
              <a:rPr lang="en-GB" sz="1700" dirty="0"/>
              <a:t> </a:t>
            </a:r>
            <a:r>
              <a:rPr lang="en-GB" sz="1700" dirty="0" err="1"/>
              <a:t>gemäß</a:t>
            </a:r>
            <a:r>
              <a:rPr lang="en-GB" sz="1700" dirty="0"/>
              <a:t> </a:t>
            </a:r>
            <a:r>
              <a:rPr lang="en-GB" sz="1700" dirty="0" err="1"/>
              <a:t>dem</a:t>
            </a:r>
            <a:r>
              <a:rPr lang="en-GB" sz="1700" dirty="0"/>
              <a:t> </a:t>
            </a:r>
            <a:r>
              <a:rPr lang="en-GB" sz="1700" dirty="0" err="1"/>
              <a:t>jeweiligen</a:t>
            </a:r>
            <a:r>
              <a:rPr lang="en-GB" sz="1700" dirty="0"/>
              <a:t> </a:t>
            </a:r>
            <a:r>
              <a:rPr lang="en-GB" sz="1700" dirty="0" err="1"/>
              <a:t>Branchen-Dresscode</a:t>
            </a:r>
            <a:r>
              <a:rPr lang="en-GB" sz="1700" dirty="0"/>
              <a:t>. </a:t>
            </a:r>
            <a:r>
              <a:rPr lang="en-GB" sz="1700" dirty="0" err="1"/>
              <a:t>Herrscht</a:t>
            </a:r>
            <a:r>
              <a:rPr lang="en-GB" sz="1700" dirty="0"/>
              <a:t> </a:t>
            </a:r>
            <a:r>
              <a:rPr lang="en-GB" sz="1700" dirty="0" err="1"/>
              <a:t>ein</a:t>
            </a:r>
            <a:r>
              <a:rPr lang="en-GB" sz="1700" dirty="0"/>
              <a:t> </a:t>
            </a:r>
            <a:r>
              <a:rPr lang="en-GB" sz="1700" dirty="0" err="1"/>
              <a:t>sehr</a:t>
            </a:r>
            <a:r>
              <a:rPr lang="en-GB" sz="1700" dirty="0"/>
              <a:t> </a:t>
            </a:r>
            <a:r>
              <a:rPr lang="en-GB" sz="1700" dirty="0" err="1"/>
              <a:t>strenger</a:t>
            </a:r>
            <a:r>
              <a:rPr lang="en-GB" sz="1700" dirty="0"/>
              <a:t>, </a:t>
            </a:r>
            <a:r>
              <a:rPr lang="en-GB" sz="1700" dirty="0" err="1"/>
              <a:t>konservativer</a:t>
            </a:r>
            <a:r>
              <a:rPr lang="en-GB" sz="1700" dirty="0"/>
              <a:t> </a:t>
            </a:r>
            <a:r>
              <a:rPr lang="en-GB" sz="1700" dirty="0" err="1"/>
              <a:t>Dresscode</a:t>
            </a:r>
            <a:r>
              <a:rPr lang="en-GB" sz="1700" dirty="0"/>
              <a:t> </a:t>
            </a:r>
            <a:r>
              <a:rPr lang="en-GB" sz="1700" dirty="0" err="1"/>
              <a:t>oder</a:t>
            </a:r>
            <a:r>
              <a:rPr lang="en-GB" sz="1700" dirty="0"/>
              <a:t> </a:t>
            </a:r>
            <a:r>
              <a:rPr lang="en-GB" sz="1700" dirty="0" err="1"/>
              <a:t>kann</a:t>
            </a:r>
            <a:r>
              <a:rPr lang="en-GB" sz="1700" dirty="0"/>
              <a:t> man </a:t>
            </a:r>
            <a:r>
              <a:rPr lang="en-GB" sz="1700" dirty="0" err="1"/>
              <a:t>sich</a:t>
            </a:r>
            <a:r>
              <a:rPr lang="en-GB" sz="1700" dirty="0"/>
              <a:t> </a:t>
            </a:r>
            <a:r>
              <a:rPr lang="en-GB" sz="1700" dirty="0" err="1"/>
              <a:t>auch</a:t>
            </a:r>
            <a:r>
              <a:rPr lang="en-GB" sz="1700" dirty="0"/>
              <a:t> </a:t>
            </a:r>
            <a:r>
              <a:rPr lang="en-GB" sz="1700" dirty="0" err="1"/>
              <a:t>modisch</a:t>
            </a:r>
            <a:r>
              <a:rPr lang="en-GB" sz="1700" dirty="0"/>
              <a:t> </a:t>
            </a:r>
            <a:r>
              <a:rPr lang="en-GB" sz="1700" dirty="0" err="1"/>
              <a:t>kleiden</a:t>
            </a:r>
            <a:r>
              <a:rPr lang="en-GB" sz="1700" dirty="0"/>
              <a:t>?</a:t>
            </a:r>
          </a:p>
          <a:p>
            <a:endParaRPr lang="en-GB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8135332" y="3682645"/>
            <a:ext cx="3469064" cy="2837468"/>
          </a:xfrm>
          <a:prstGeom prst="wedgeRoundRectCallout">
            <a:avLst>
              <a:gd name="adj1" fmla="val 58888"/>
              <a:gd name="adj2" fmla="val 23180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  <a:p>
            <a:pPr algn="ctr"/>
            <a:r>
              <a:rPr lang="en-GB" b="1" dirty="0" err="1"/>
              <a:t>Diskussionsfragen</a:t>
            </a:r>
            <a:r>
              <a:rPr lang="en-GB" b="1" dirty="0"/>
              <a:t>:</a:t>
            </a:r>
            <a:endParaRPr lang="en-GB" dirty="0"/>
          </a:p>
          <a:p>
            <a:pPr algn="ctr"/>
            <a:endParaRPr lang="en-GB" dirty="0"/>
          </a:p>
          <a:p>
            <a:r>
              <a:rPr lang="en-GB" dirty="0" err="1"/>
              <a:t>Welche</a:t>
            </a:r>
            <a:r>
              <a:rPr lang="en-GB" dirty="0"/>
              <a:t> Art von Job </a:t>
            </a:r>
            <a:r>
              <a:rPr lang="en-GB" dirty="0" err="1"/>
              <a:t>suchst</a:t>
            </a:r>
            <a:r>
              <a:rPr lang="en-GB" dirty="0"/>
              <a:t> du?</a:t>
            </a:r>
          </a:p>
          <a:p>
            <a:endParaRPr lang="en-GB" dirty="0"/>
          </a:p>
          <a:p>
            <a:r>
              <a:rPr lang="en-GB" dirty="0"/>
              <a:t>Wie </a:t>
            </a:r>
            <a:r>
              <a:rPr lang="en-GB" dirty="0" err="1"/>
              <a:t>sieht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Person </a:t>
            </a:r>
            <a:r>
              <a:rPr lang="en-GB" dirty="0" err="1"/>
              <a:t>aus</a:t>
            </a:r>
            <a:r>
              <a:rPr lang="en-GB" dirty="0"/>
              <a:t>, die in </a:t>
            </a:r>
            <a:r>
              <a:rPr lang="en-GB" dirty="0" err="1"/>
              <a:t>diesem</a:t>
            </a:r>
            <a:r>
              <a:rPr lang="en-GB" dirty="0"/>
              <a:t> Job </a:t>
            </a:r>
            <a:r>
              <a:rPr lang="en-GB" dirty="0" err="1"/>
              <a:t>erfolgreich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? Wie </a:t>
            </a:r>
            <a:r>
              <a:rPr lang="en-GB" dirty="0" err="1"/>
              <a:t>würden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beschreiben</a:t>
            </a:r>
            <a:r>
              <a:rPr lang="en-GB" dirty="0"/>
              <a:t>? </a:t>
            </a:r>
          </a:p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48" y="1335024"/>
            <a:ext cx="3240848" cy="2443600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10252710" y="2734860"/>
            <a:ext cx="914400" cy="91440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812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TipPs</a:t>
            </a:r>
            <a:r>
              <a:rPr lang="en-GB" dirty="0"/>
              <a:t>, WIE MAN EIN POSITIVES IMAGE WÄHREND EINES INTERVIEWS TRANSPORTIERT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499" y="1851752"/>
            <a:ext cx="7633559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r>
              <a:rPr lang="en-GB" sz="1600" dirty="0" err="1"/>
              <a:t>Helfen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dem</a:t>
            </a:r>
            <a:r>
              <a:rPr lang="en-GB" sz="1600" dirty="0"/>
              <a:t>/der </a:t>
            </a:r>
            <a:r>
              <a:rPr lang="en-GB" sz="1600" dirty="0" err="1"/>
              <a:t>InterviewerIn</a:t>
            </a:r>
            <a:r>
              <a:rPr lang="en-GB" sz="1600" dirty="0"/>
              <a:t> </a:t>
            </a:r>
            <a:r>
              <a:rPr lang="en-GB" sz="1600" dirty="0" err="1"/>
              <a:t>sich</a:t>
            </a:r>
            <a:r>
              <a:rPr lang="en-GB" sz="1600" dirty="0"/>
              <a:t> </a:t>
            </a:r>
            <a:r>
              <a:rPr lang="en-GB" sz="1600" dirty="0" err="1"/>
              <a:t>vorzustellen</a:t>
            </a:r>
            <a:r>
              <a:rPr lang="en-GB" sz="1600" dirty="0"/>
              <a:t>, wie </a:t>
            </a:r>
            <a:r>
              <a:rPr lang="en-GB" sz="1600" dirty="0" err="1"/>
              <a:t>Sie</a:t>
            </a:r>
            <a:r>
              <a:rPr lang="en-GB" sz="1600" dirty="0"/>
              <a:t> in </a:t>
            </a:r>
            <a:r>
              <a:rPr lang="en-GB" sz="1600" dirty="0" err="1"/>
              <a:t>dem</a:t>
            </a:r>
            <a:r>
              <a:rPr lang="en-GB" sz="1600" dirty="0"/>
              <a:t> von </a:t>
            </a:r>
            <a:r>
              <a:rPr lang="en-GB" sz="1600" dirty="0" err="1"/>
              <a:t>Ihnen</a:t>
            </a:r>
            <a:r>
              <a:rPr lang="en-GB" sz="1600" dirty="0"/>
              <a:t> </a:t>
            </a:r>
            <a:r>
              <a:rPr lang="en-GB" sz="1600" dirty="0" err="1"/>
              <a:t>gewünschten</a:t>
            </a:r>
            <a:r>
              <a:rPr lang="en-GB" sz="1600" dirty="0"/>
              <a:t> Job </a:t>
            </a:r>
            <a:r>
              <a:rPr lang="en-GB" sz="1600" dirty="0" err="1"/>
              <a:t>aussehen</a:t>
            </a:r>
            <a:r>
              <a:rPr lang="en-GB" sz="1600" dirty="0"/>
              <a:t> </a:t>
            </a:r>
            <a:r>
              <a:rPr lang="en-GB" sz="1600" dirty="0" err="1"/>
              <a:t>werden</a:t>
            </a:r>
            <a:r>
              <a:rPr lang="en-GB" sz="1600" dirty="0"/>
              <a:t>, </a:t>
            </a:r>
            <a:r>
              <a:rPr lang="en-GB" sz="1600" dirty="0" err="1"/>
              <a:t>indem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jene</a:t>
            </a:r>
            <a:r>
              <a:rPr lang="en-GB" sz="1600" dirty="0"/>
              <a:t> </a:t>
            </a:r>
            <a:r>
              <a:rPr lang="en-GB" sz="1600" dirty="0" err="1"/>
              <a:t>Kleidung</a:t>
            </a:r>
            <a:r>
              <a:rPr lang="en-GB" sz="1600" dirty="0"/>
              <a:t> </a:t>
            </a:r>
            <a:r>
              <a:rPr lang="en-GB" sz="1600" dirty="0" err="1"/>
              <a:t>tragen</a:t>
            </a:r>
            <a:r>
              <a:rPr lang="en-GB" sz="1600" dirty="0"/>
              <a:t>, die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auch</a:t>
            </a:r>
            <a:r>
              <a:rPr lang="en-GB" sz="1600" dirty="0"/>
              <a:t> </a:t>
            </a:r>
            <a:r>
              <a:rPr lang="en-GB" sz="1600" dirty="0" err="1"/>
              <a:t>tragen</a:t>
            </a:r>
            <a:r>
              <a:rPr lang="en-GB" sz="1600" dirty="0"/>
              <a:t> </a:t>
            </a:r>
            <a:r>
              <a:rPr lang="en-GB" sz="1600" dirty="0" err="1"/>
              <a:t>würden</a:t>
            </a:r>
            <a:r>
              <a:rPr lang="en-GB" sz="1600" dirty="0"/>
              <a:t>, </a:t>
            </a:r>
            <a:r>
              <a:rPr lang="en-GB" sz="1600" dirty="0" err="1"/>
              <a:t>wenn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eingestellt</a:t>
            </a:r>
            <a:r>
              <a:rPr lang="en-GB" sz="1600" dirty="0"/>
              <a:t> </a:t>
            </a:r>
            <a:r>
              <a:rPr lang="en-GB" sz="1600" dirty="0" err="1"/>
              <a:t>würden</a:t>
            </a:r>
            <a:r>
              <a:rPr lang="en-GB" sz="1600" dirty="0"/>
              <a:t>. </a:t>
            </a:r>
            <a:r>
              <a:rPr lang="en-GB" sz="1600" dirty="0" err="1"/>
              <a:t>Recherchieren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, wie </a:t>
            </a:r>
            <a:r>
              <a:rPr lang="en-GB" sz="1600" dirty="0" err="1"/>
              <a:t>andere</a:t>
            </a:r>
            <a:r>
              <a:rPr lang="en-GB" sz="1600" dirty="0"/>
              <a:t> </a:t>
            </a:r>
            <a:r>
              <a:rPr lang="en-GB" sz="1600" dirty="0" err="1"/>
              <a:t>erfolgreiche</a:t>
            </a:r>
            <a:r>
              <a:rPr lang="en-GB" sz="1600" dirty="0"/>
              <a:t> </a:t>
            </a:r>
            <a:r>
              <a:rPr lang="en-GB" sz="1600" dirty="0" err="1"/>
              <a:t>Personen</a:t>
            </a:r>
            <a:r>
              <a:rPr lang="en-GB" sz="1600" dirty="0"/>
              <a:t> in </a:t>
            </a:r>
            <a:r>
              <a:rPr lang="en-GB" sz="1600" dirty="0" err="1"/>
              <a:t>ähnlichen</a:t>
            </a:r>
            <a:r>
              <a:rPr lang="en-GB" sz="1600" dirty="0"/>
              <a:t> </a:t>
            </a:r>
            <a:r>
              <a:rPr lang="en-GB" sz="1600" dirty="0" err="1"/>
              <a:t>Positionen</a:t>
            </a:r>
            <a:r>
              <a:rPr lang="en-GB" sz="1600" dirty="0"/>
              <a:t> </a:t>
            </a:r>
            <a:r>
              <a:rPr lang="en-GB" sz="1600" dirty="0" err="1"/>
              <a:t>sich</a:t>
            </a:r>
            <a:r>
              <a:rPr lang="en-GB" sz="1600" dirty="0"/>
              <a:t> </a:t>
            </a:r>
            <a:r>
              <a:rPr lang="en-GB" sz="1600" dirty="0" err="1"/>
              <a:t>kleiden</a:t>
            </a:r>
            <a:r>
              <a:rPr lang="en-GB" sz="1600" dirty="0"/>
              <a:t>. </a:t>
            </a:r>
            <a:r>
              <a:rPr lang="en-GB" sz="1600" dirty="0" err="1"/>
              <a:t>Lesen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Fachzeitschriften</a:t>
            </a:r>
            <a:r>
              <a:rPr lang="en-GB" sz="1600" dirty="0"/>
              <a:t>, </a:t>
            </a:r>
            <a:r>
              <a:rPr lang="en-GB" sz="1600" dirty="0" err="1"/>
              <a:t>nehmen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an </a:t>
            </a:r>
            <a:r>
              <a:rPr lang="en-GB" sz="1600" dirty="0" err="1"/>
              <a:t>Besprechungen</a:t>
            </a:r>
            <a:r>
              <a:rPr lang="en-GB" sz="1600" dirty="0"/>
              <a:t> </a:t>
            </a:r>
            <a:r>
              <a:rPr lang="en-GB" sz="1600" dirty="0" err="1"/>
              <a:t>teil</a:t>
            </a:r>
            <a:r>
              <a:rPr lang="en-GB" sz="1600" dirty="0"/>
              <a:t> und </a:t>
            </a:r>
            <a:r>
              <a:rPr lang="en-GB" sz="1600" dirty="0" err="1"/>
              <a:t>denken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immer</a:t>
            </a:r>
            <a:r>
              <a:rPr lang="en-GB" sz="1600" dirty="0"/>
              <a:t> </a:t>
            </a:r>
            <a:r>
              <a:rPr lang="en-GB" sz="1600" dirty="0" err="1"/>
              <a:t>daran</a:t>
            </a:r>
            <a:r>
              <a:rPr lang="en-GB" sz="1600" dirty="0"/>
              <a:t>, </a:t>
            </a:r>
            <a:r>
              <a:rPr lang="en-GB" sz="1600" dirty="0" err="1"/>
              <a:t>sich</a:t>
            </a:r>
            <a:r>
              <a:rPr lang="en-GB" sz="1600" dirty="0"/>
              <a:t> </a:t>
            </a:r>
            <a:r>
              <a:rPr lang="en-GB" sz="1600" dirty="0" err="1"/>
              <a:t>verschiedene</a:t>
            </a:r>
            <a:r>
              <a:rPr lang="en-GB" sz="1600" dirty="0"/>
              <a:t> </a:t>
            </a:r>
            <a:r>
              <a:rPr lang="en-GB" sz="1600" dirty="0" err="1"/>
              <a:t>Kleidungsstile</a:t>
            </a:r>
            <a:r>
              <a:rPr lang="en-GB" sz="1600" dirty="0"/>
              <a:t> </a:t>
            </a:r>
            <a:r>
              <a:rPr lang="en-GB" sz="1600" dirty="0" err="1"/>
              <a:t>anzusehen</a:t>
            </a:r>
            <a:r>
              <a:rPr lang="en-GB" sz="1600" dirty="0"/>
              <a:t>. Ihr </a:t>
            </a:r>
            <a:r>
              <a:rPr lang="en-GB" sz="1600" dirty="0" err="1"/>
              <a:t>Ziel</a:t>
            </a:r>
            <a:r>
              <a:rPr lang="en-GB" sz="1600" dirty="0"/>
              <a:t> </a:t>
            </a:r>
            <a:r>
              <a:rPr lang="en-GB" sz="1600" dirty="0" err="1"/>
              <a:t>ist</a:t>
            </a:r>
            <a:r>
              <a:rPr lang="en-GB" sz="1600" dirty="0"/>
              <a:t> </a:t>
            </a:r>
            <a:r>
              <a:rPr lang="en-GB" sz="1600" dirty="0" err="1"/>
              <a:t>es</a:t>
            </a:r>
            <a:r>
              <a:rPr lang="en-GB" sz="1600" dirty="0"/>
              <a:t>, </a:t>
            </a:r>
            <a:r>
              <a:rPr lang="en-GB" sz="1600" dirty="0" err="1"/>
              <a:t>dass</a:t>
            </a:r>
            <a:r>
              <a:rPr lang="en-GB" sz="1600" dirty="0"/>
              <a:t> der/die </a:t>
            </a:r>
            <a:r>
              <a:rPr lang="en-GB" sz="1600" dirty="0" err="1"/>
              <a:t>InterviewerIn</a:t>
            </a:r>
            <a:r>
              <a:rPr lang="en-GB" sz="1600" dirty="0"/>
              <a:t> über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denkt</a:t>
            </a:r>
            <a:r>
              <a:rPr lang="en-GB" sz="1600" dirty="0"/>
              <a:t> “</a:t>
            </a:r>
            <a:r>
              <a:rPr lang="en-GB" sz="1600" dirty="0" err="1"/>
              <a:t>Diese</a:t>
            </a:r>
            <a:r>
              <a:rPr lang="en-GB" sz="1600" dirty="0"/>
              <a:t> Person </a:t>
            </a:r>
            <a:r>
              <a:rPr lang="en-GB" sz="1600" dirty="0" err="1"/>
              <a:t>sieht</a:t>
            </a:r>
            <a:r>
              <a:rPr lang="en-GB" sz="1600" dirty="0"/>
              <a:t> so </a:t>
            </a:r>
            <a:r>
              <a:rPr lang="en-GB" sz="1600" dirty="0" err="1"/>
              <a:t>aus</a:t>
            </a:r>
            <a:r>
              <a:rPr lang="en-GB" sz="1600" dirty="0"/>
              <a:t>, </a:t>
            </a:r>
            <a:r>
              <a:rPr lang="en-GB" sz="1600" dirty="0" err="1"/>
              <a:t>als</a:t>
            </a:r>
            <a:r>
              <a:rPr lang="en-GB" sz="1600" dirty="0"/>
              <a:t> </a:t>
            </a:r>
            <a:r>
              <a:rPr lang="en-GB" sz="1600" dirty="0" err="1"/>
              <a:t>würde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gut </a:t>
            </a:r>
            <a:r>
              <a:rPr lang="en-GB" sz="1600" dirty="0" err="1"/>
              <a:t>zu</a:t>
            </a:r>
            <a:r>
              <a:rPr lang="en-GB" sz="1600" dirty="0"/>
              <a:t> </a:t>
            </a:r>
            <a:r>
              <a:rPr lang="en-GB" sz="1600" dirty="0" err="1"/>
              <a:t>uns</a:t>
            </a:r>
            <a:r>
              <a:rPr lang="en-GB" sz="1600" dirty="0"/>
              <a:t> </a:t>
            </a:r>
            <a:r>
              <a:rPr lang="en-GB" sz="1600" dirty="0" err="1"/>
              <a:t>passen</a:t>
            </a:r>
            <a:r>
              <a:rPr lang="en-GB" sz="1600" dirty="0"/>
              <a:t>”. </a:t>
            </a:r>
          </a:p>
          <a:p>
            <a:endParaRPr lang="en-GB" sz="1600" dirty="0"/>
          </a:p>
          <a:p>
            <a:r>
              <a:rPr lang="en-GB" sz="1600" dirty="0" err="1"/>
              <a:t>Kleiden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sich</a:t>
            </a:r>
            <a:r>
              <a:rPr lang="en-GB" sz="1600" dirty="0"/>
              <a:t> </a:t>
            </a:r>
            <a:r>
              <a:rPr lang="en-GB" sz="1600" dirty="0" err="1"/>
              <a:t>erfolgreich</a:t>
            </a:r>
            <a:r>
              <a:rPr lang="en-GB" sz="1600" dirty="0"/>
              <a:t>. </a:t>
            </a:r>
            <a:r>
              <a:rPr lang="en-GB" sz="1600" dirty="0" err="1"/>
              <a:t>Wenn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möchten</a:t>
            </a:r>
            <a:r>
              <a:rPr lang="en-GB" sz="1600" dirty="0"/>
              <a:t>, </a:t>
            </a:r>
            <a:r>
              <a:rPr lang="en-GB" sz="1600" dirty="0" err="1"/>
              <a:t>dass</a:t>
            </a:r>
            <a:r>
              <a:rPr lang="en-GB" sz="1600" dirty="0"/>
              <a:t> der Interviewer </a:t>
            </a:r>
            <a:r>
              <a:rPr lang="en-GB" sz="1600" dirty="0" err="1"/>
              <a:t>denkt</a:t>
            </a:r>
            <a:r>
              <a:rPr lang="en-GB" sz="1600" dirty="0"/>
              <a:t>,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seien</a:t>
            </a:r>
            <a:r>
              <a:rPr lang="en-GB" sz="1600" dirty="0"/>
              <a:t> </a:t>
            </a:r>
            <a:r>
              <a:rPr lang="en-GB" sz="1600" dirty="0" err="1"/>
              <a:t>erfolgreich</a:t>
            </a:r>
            <a:r>
              <a:rPr lang="en-GB" sz="1600" dirty="0"/>
              <a:t> und </a:t>
            </a:r>
            <a:r>
              <a:rPr lang="en-GB" sz="1600" dirty="0" err="1"/>
              <a:t>qualitätsbewusst</a:t>
            </a:r>
            <a:r>
              <a:rPr lang="en-GB" sz="1600" dirty="0"/>
              <a:t>, so </a:t>
            </a:r>
            <a:r>
              <a:rPr lang="en-GB" sz="1600" dirty="0" err="1"/>
              <a:t>geben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etwas</a:t>
            </a:r>
            <a:r>
              <a:rPr lang="en-GB" sz="1600" dirty="0"/>
              <a:t> </a:t>
            </a:r>
            <a:r>
              <a:rPr lang="en-GB" sz="1600" dirty="0" err="1"/>
              <a:t>mehr</a:t>
            </a:r>
            <a:r>
              <a:rPr lang="en-GB" sz="1600" dirty="0"/>
              <a:t> Geld für </a:t>
            </a:r>
            <a:r>
              <a:rPr lang="en-GB" sz="1600" dirty="0" err="1"/>
              <a:t>Ihre</a:t>
            </a:r>
            <a:r>
              <a:rPr lang="en-GB" sz="1600" dirty="0"/>
              <a:t> </a:t>
            </a:r>
            <a:r>
              <a:rPr lang="en-GB" sz="1600" dirty="0" err="1"/>
              <a:t>Kleidung</a:t>
            </a:r>
            <a:r>
              <a:rPr lang="en-GB" sz="1600" dirty="0"/>
              <a:t> </a:t>
            </a:r>
            <a:r>
              <a:rPr lang="en-GB" sz="1600" dirty="0" err="1"/>
              <a:t>aus</a:t>
            </a:r>
            <a:r>
              <a:rPr lang="en-GB" sz="1600" dirty="0"/>
              <a:t>, die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zum</a:t>
            </a:r>
            <a:r>
              <a:rPr lang="en-GB" sz="1600" dirty="0"/>
              <a:t> Interview </a:t>
            </a:r>
            <a:r>
              <a:rPr lang="en-GB" sz="1600" dirty="0" err="1"/>
              <a:t>tragen</a:t>
            </a:r>
            <a:r>
              <a:rPr lang="en-GB" sz="1600" dirty="0"/>
              <a:t> </a:t>
            </a:r>
            <a:r>
              <a:rPr lang="en-GB" sz="1600" dirty="0" err="1"/>
              <a:t>werden</a:t>
            </a:r>
            <a:r>
              <a:rPr lang="en-GB" sz="1600" dirty="0"/>
              <a:t>. </a:t>
            </a:r>
            <a:r>
              <a:rPr lang="en-GB" sz="1600" dirty="0" err="1"/>
              <a:t>Denken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daran</a:t>
            </a:r>
            <a:r>
              <a:rPr lang="en-GB" sz="1600" dirty="0"/>
              <a:t>, </a:t>
            </a:r>
            <a:r>
              <a:rPr lang="en-GB" sz="1600" dirty="0" err="1"/>
              <a:t>dass</a:t>
            </a:r>
            <a:r>
              <a:rPr lang="en-GB" sz="1600" dirty="0"/>
              <a:t> </a:t>
            </a:r>
            <a:r>
              <a:rPr lang="en-GB" sz="1600" dirty="0" err="1"/>
              <a:t>es</a:t>
            </a:r>
            <a:r>
              <a:rPr lang="en-GB" sz="1600" dirty="0"/>
              <a:t> </a:t>
            </a:r>
            <a:r>
              <a:rPr lang="en-GB" sz="1600" dirty="0" err="1"/>
              <a:t>keine</a:t>
            </a:r>
            <a:r>
              <a:rPr lang="en-GB" sz="1600" dirty="0"/>
              <a:t> </a:t>
            </a:r>
            <a:r>
              <a:rPr lang="en-GB" sz="1600" dirty="0" err="1"/>
              <a:t>Möglichkeit</a:t>
            </a:r>
            <a:r>
              <a:rPr lang="en-GB" sz="1600" dirty="0"/>
              <a:t> </a:t>
            </a:r>
            <a:r>
              <a:rPr lang="en-GB" sz="1600" dirty="0" err="1"/>
              <a:t>gibt</a:t>
            </a:r>
            <a:r>
              <a:rPr lang="en-GB" sz="1600" dirty="0"/>
              <a:t>, </a:t>
            </a:r>
            <a:r>
              <a:rPr lang="en-GB" sz="1600" dirty="0" err="1"/>
              <a:t>ein</a:t>
            </a:r>
            <a:r>
              <a:rPr lang="en-GB" sz="1600" dirty="0"/>
              <a:t> </a:t>
            </a:r>
            <a:r>
              <a:rPr lang="en-GB" sz="1600" dirty="0" err="1"/>
              <a:t>hochwertiges</a:t>
            </a:r>
            <a:r>
              <a:rPr lang="en-GB" sz="1600" dirty="0"/>
              <a:t> </a:t>
            </a:r>
            <a:r>
              <a:rPr lang="en-GB" sz="1600" dirty="0" err="1"/>
              <a:t>Aussehen</a:t>
            </a:r>
            <a:r>
              <a:rPr lang="en-GB" sz="1600" dirty="0"/>
              <a:t> </a:t>
            </a:r>
            <a:r>
              <a:rPr lang="en-GB" sz="1600" dirty="0" err="1"/>
              <a:t>mit</a:t>
            </a:r>
            <a:r>
              <a:rPr lang="en-GB" sz="1600" dirty="0"/>
              <a:t> </a:t>
            </a:r>
            <a:r>
              <a:rPr lang="en-GB" sz="1600" dirty="0" err="1"/>
              <a:t>einem</a:t>
            </a:r>
            <a:r>
              <a:rPr lang="en-GB" sz="1600" dirty="0"/>
              <a:t> </a:t>
            </a:r>
            <a:r>
              <a:rPr lang="en-GB" sz="1600" dirty="0" err="1"/>
              <a:t>billigen</a:t>
            </a:r>
            <a:r>
              <a:rPr lang="en-GB" sz="1600" dirty="0"/>
              <a:t> </a:t>
            </a:r>
            <a:r>
              <a:rPr lang="en-GB" sz="1600" dirty="0" err="1"/>
              <a:t>Anzug</a:t>
            </a:r>
            <a:r>
              <a:rPr lang="en-GB" sz="1600" dirty="0"/>
              <a:t> </a:t>
            </a:r>
            <a:r>
              <a:rPr lang="en-GB" sz="1600" dirty="0" err="1"/>
              <a:t>zu</a:t>
            </a:r>
            <a:r>
              <a:rPr lang="en-GB" sz="1600" dirty="0"/>
              <a:t> </a:t>
            </a:r>
            <a:r>
              <a:rPr lang="en-GB" sz="1600" dirty="0" err="1"/>
              <a:t>vermitteln</a:t>
            </a:r>
            <a:r>
              <a:rPr lang="en-GB" sz="1600" dirty="0"/>
              <a:t>. Im </a:t>
            </a:r>
            <a:r>
              <a:rPr lang="en-GB" sz="1600" dirty="0" err="1"/>
              <a:t>Bereich</a:t>
            </a:r>
            <a:r>
              <a:rPr lang="en-GB" sz="1600" dirty="0"/>
              <a:t> der </a:t>
            </a:r>
            <a:r>
              <a:rPr lang="en-GB" sz="1600" dirty="0" err="1"/>
              <a:t>Kleidung</a:t>
            </a:r>
            <a:r>
              <a:rPr lang="en-GB" sz="1600" dirty="0"/>
              <a:t> </a:t>
            </a:r>
            <a:r>
              <a:rPr lang="en-GB" sz="1600" dirty="0" err="1"/>
              <a:t>ist</a:t>
            </a:r>
            <a:r>
              <a:rPr lang="en-GB" sz="1600" dirty="0"/>
              <a:t> </a:t>
            </a:r>
            <a:r>
              <a:rPr lang="en-GB" sz="1600" dirty="0" err="1"/>
              <a:t>gute</a:t>
            </a:r>
            <a:r>
              <a:rPr lang="en-GB" sz="1600" dirty="0"/>
              <a:t> </a:t>
            </a:r>
            <a:r>
              <a:rPr lang="en-GB" sz="1600" dirty="0" err="1"/>
              <a:t>Qualität</a:t>
            </a:r>
            <a:r>
              <a:rPr lang="en-GB" sz="1600" dirty="0"/>
              <a:t> </a:t>
            </a:r>
            <a:r>
              <a:rPr lang="en-GB" sz="1600" dirty="0" err="1"/>
              <a:t>offensichtlich</a:t>
            </a:r>
            <a:r>
              <a:rPr lang="en-GB" sz="1600" dirty="0"/>
              <a:t>. </a:t>
            </a:r>
            <a:r>
              <a:rPr lang="en-GB" sz="1600" dirty="0" err="1"/>
              <a:t>Stellen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ausserdem</a:t>
            </a:r>
            <a:r>
              <a:rPr lang="en-GB" sz="1600" dirty="0"/>
              <a:t> </a:t>
            </a:r>
            <a:r>
              <a:rPr lang="en-GB" sz="1600" dirty="0" err="1"/>
              <a:t>sicher</a:t>
            </a:r>
            <a:r>
              <a:rPr lang="en-GB" sz="1600" dirty="0"/>
              <a:t>, </a:t>
            </a:r>
            <a:r>
              <a:rPr lang="en-GB" sz="1600" dirty="0" err="1"/>
              <a:t>dass</a:t>
            </a:r>
            <a:r>
              <a:rPr lang="en-GB" sz="1600" dirty="0"/>
              <a:t> </a:t>
            </a:r>
            <a:r>
              <a:rPr lang="en-GB" sz="1600" dirty="0" err="1"/>
              <a:t>Ihre</a:t>
            </a:r>
            <a:r>
              <a:rPr lang="en-GB" sz="1600" dirty="0"/>
              <a:t> </a:t>
            </a:r>
            <a:r>
              <a:rPr lang="en-GB" sz="1600" dirty="0" err="1"/>
              <a:t>Kleidung</a:t>
            </a:r>
            <a:r>
              <a:rPr lang="en-GB" sz="1600" dirty="0"/>
              <a:t> </a:t>
            </a:r>
            <a:r>
              <a:rPr lang="en-GB" sz="1600" dirty="0" err="1"/>
              <a:t>ordentlich</a:t>
            </a:r>
            <a:r>
              <a:rPr lang="en-GB" sz="1600" dirty="0"/>
              <a:t> </a:t>
            </a:r>
            <a:r>
              <a:rPr lang="en-GB" sz="1600" dirty="0" err="1"/>
              <a:t>sitzt</a:t>
            </a:r>
            <a:r>
              <a:rPr lang="en-GB" sz="1600" dirty="0"/>
              <a:t>. Falls </a:t>
            </a:r>
            <a:r>
              <a:rPr lang="en-GB" sz="1600" dirty="0" err="1"/>
              <a:t>notwendig</a:t>
            </a:r>
            <a:r>
              <a:rPr lang="en-GB" sz="1600" dirty="0"/>
              <a:t>, </a:t>
            </a:r>
            <a:r>
              <a:rPr lang="en-GB" sz="1600" dirty="0" err="1"/>
              <a:t>lassen</a:t>
            </a:r>
            <a:r>
              <a:rPr lang="en-GB" sz="1600" dirty="0"/>
              <a:t> </a:t>
            </a:r>
            <a:r>
              <a:rPr lang="en-GB" sz="1600" dirty="0" err="1"/>
              <a:t>Sie</a:t>
            </a:r>
            <a:r>
              <a:rPr lang="en-GB" sz="1600" dirty="0"/>
              <a:t> </a:t>
            </a:r>
            <a:r>
              <a:rPr lang="en-GB" sz="1600" dirty="0" err="1"/>
              <a:t>sich</a:t>
            </a:r>
            <a:r>
              <a:rPr lang="en-GB" sz="1600" dirty="0"/>
              <a:t> Ihr Outfit </a:t>
            </a:r>
            <a:r>
              <a:rPr lang="en-GB" sz="1600" dirty="0" err="1"/>
              <a:t>schneidern</a:t>
            </a:r>
            <a:r>
              <a:rPr lang="en-GB" sz="1600" dirty="0"/>
              <a:t>. </a:t>
            </a:r>
            <a:r>
              <a:rPr lang="en-GB" sz="1600" dirty="0" err="1"/>
              <a:t>Selbst</a:t>
            </a:r>
            <a:r>
              <a:rPr lang="en-GB" sz="1600" dirty="0"/>
              <a:t> der </a:t>
            </a:r>
            <a:r>
              <a:rPr lang="en-GB" sz="1600" dirty="0" err="1"/>
              <a:t>teuerste</a:t>
            </a:r>
            <a:r>
              <a:rPr lang="en-GB" sz="1600" dirty="0"/>
              <a:t> </a:t>
            </a:r>
            <a:r>
              <a:rPr lang="en-GB" sz="1600" dirty="0" err="1"/>
              <a:t>Anzug</a:t>
            </a:r>
            <a:r>
              <a:rPr lang="en-GB" sz="1600" dirty="0"/>
              <a:t> </a:t>
            </a:r>
            <a:r>
              <a:rPr lang="en-GB" sz="1600" dirty="0" err="1"/>
              <a:t>sieht</a:t>
            </a:r>
            <a:r>
              <a:rPr lang="en-GB" sz="1600" dirty="0"/>
              <a:t> </a:t>
            </a:r>
            <a:r>
              <a:rPr lang="en-GB" sz="1600" dirty="0" err="1"/>
              <a:t>schrecklich</a:t>
            </a:r>
            <a:r>
              <a:rPr lang="en-GB" sz="1600" dirty="0"/>
              <a:t> </a:t>
            </a:r>
            <a:r>
              <a:rPr lang="en-GB" sz="1600" dirty="0" err="1"/>
              <a:t>aus</a:t>
            </a:r>
            <a:r>
              <a:rPr lang="en-GB" sz="1600" dirty="0"/>
              <a:t>, </a:t>
            </a:r>
            <a:r>
              <a:rPr lang="en-GB" sz="1600" dirty="0" err="1"/>
              <a:t>wenn</a:t>
            </a:r>
            <a:r>
              <a:rPr lang="en-GB" sz="1600" dirty="0"/>
              <a:t> </a:t>
            </a:r>
            <a:r>
              <a:rPr lang="en-GB" sz="1600" dirty="0" err="1"/>
              <a:t>er</a:t>
            </a:r>
            <a:r>
              <a:rPr lang="en-GB" sz="1600" dirty="0"/>
              <a:t> </a:t>
            </a:r>
            <a:r>
              <a:rPr lang="en-GB" sz="1600" dirty="0" err="1"/>
              <a:t>nicht</a:t>
            </a:r>
            <a:r>
              <a:rPr lang="en-GB" sz="1600" dirty="0"/>
              <a:t> </a:t>
            </a:r>
            <a:r>
              <a:rPr lang="en-GB" sz="1600" dirty="0" err="1"/>
              <a:t>passt</a:t>
            </a:r>
            <a:r>
              <a:rPr lang="en-GB" sz="1600" dirty="0"/>
              <a:t>, </a:t>
            </a:r>
            <a:r>
              <a:rPr lang="en-GB" sz="1600" dirty="0" err="1"/>
              <a:t>während</a:t>
            </a:r>
            <a:r>
              <a:rPr lang="en-GB" sz="1600" dirty="0"/>
              <a:t> </a:t>
            </a:r>
            <a:r>
              <a:rPr lang="en-GB" sz="1600" dirty="0" err="1"/>
              <a:t>ein</a:t>
            </a:r>
            <a:r>
              <a:rPr lang="en-GB" sz="1600" dirty="0"/>
              <a:t> gut </a:t>
            </a:r>
            <a:r>
              <a:rPr lang="en-GB" sz="1600" dirty="0" err="1"/>
              <a:t>sitzender</a:t>
            </a:r>
            <a:r>
              <a:rPr lang="en-GB" sz="1600" dirty="0"/>
              <a:t> </a:t>
            </a:r>
            <a:r>
              <a:rPr lang="en-GB" sz="1600" dirty="0" err="1"/>
              <a:t>relativ</a:t>
            </a:r>
            <a:r>
              <a:rPr lang="en-GB" sz="1600" dirty="0"/>
              <a:t> </a:t>
            </a:r>
            <a:r>
              <a:rPr lang="en-GB" sz="1600" dirty="0" err="1"/>
              <a:t>günstiger</a:t>
            </a:r>
            <a:r>
              <a:rPr lang="en-GB" sz="1600" dirty="0"/>
              <a:t> </a:t>
            </a:r>
            <a:r>
              <a:rPr lang="en-GB" sz="1600" dirty="0" err="1"/>
              <a:t>Anzug</a:t>
            </a:r>
            <a:r>
              <a:rPr lang="en-GB" sz="1600" dirty="0"/>
              <a:t> </a:t>
            </a:r>
            <a:r>
              <a:rPr lang="en-GB" sz="1600" dirty="0" err="1"/>
              <a:t>einen</a:t>
            </a:r>
            <a:r>
              <a:rPr lang="en-GB" sz="1600" dirty="0"/>
              <a:t> </a:t>
            </a:r>
            <a:r>
              <a:rPr lang="en-GB" sz="1600" dirty="0" err="1"/>
              <a:t>durchaus</a:t>
            </a:r>
            <a:r>
              <a:rPr lang="en-GB" sz="1600" dirty="0"/>
              <a:t> </a:t>
            </a:r>
            <a:r>
              <a:rPr lang="en-GB" sz="1600" dirty="0" err="1"/>
              <a:t>guten</a:t>
            </a:r>
            <a:r>
              <a:rPr lang="en-GB" sz="1600" dirty="0"/>
              <a:t> </a:t>
            </a:r>
            <a:r>
              <a:rPr lang="en-GB" sz="1600" dirty="0" err="1"/>
              <a:t>Eindruck</a:t>
            </a:r>
            <a:r>
              <a:rPr lang="en-GB" sz="1600" dirty="0"/>
              <a:t> </a:t>
            </a:r>
            <a:r>
              <a:rPr lang="en-GB" sz="1600" dirty="0" err="1"/>
              <a:t>machen</a:t>
            </a:r>
            <a:r>
              <a:rPr lang="en-GB" sz="1600" dirty="0"/>
              <a:t> </a:t>
            </a:r>
            <a:r>
              <a:rPr lang="en-GB" sz="1600" dirty="0" err="1"/>
              <a:t>kann</a:t>
            </a:r>
            <a:r>
              <a:rPr lang="en-GB" sz="1600" dirty="0"/>
              <a:t>. </a:t>
            </a:r>
          </a:p>
          <a:p>
            <a:endParaRPr lang="en-GB" sz="17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8634952" y="3868127"/>
            <a:ext cx="3186259" cy="2895279"/>
          </a:xfrm>
          <a:prstGeom prst="wedgeRoundRectCallout">
            <a:avLst>
              <a:gd name="adj1" fmla="val 58888"/>
              <a:gd name="adj2" fmla="val 231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/>
              <a:t>Diskussionsfragen</a:t>
            </a:r>
            <a:r>
              <a:rPr lang="en-GB" b="1" dirty="0"/>
              <a:t>:</a:t>
            </a:r>
          </a:p>
          <a:p>
            <a:pPr algn="ctr"/>
            <a:endParaRPr lang="en-GB" dirty="0"/>
          </a:p>
          <a:p>
            <a:r>
              <a:rPr lang="en-GB" sz="1400" dirty="0"/>
              <a:t>Wie </a:t>
            </a:r>
            <a:r>
              <a:rPr lang="en-GB" sz="1400" dirty="0" err="1"/>
              <a:t>würden</a:t>
            </a:r>
            <a:r>
              <a:rPr lang="en-GB" sz="1400" dirty="0"/>
              <a:t> </a:t>
            </a:r>
            <a:r>
              <a:rPr lang="en-GB" sz="1400" dirty="0" err="1"/>
              <a:t>Sie</a:t>
            </a:r>
            <a:r>
              <a:rPr lang="en-GB" sz="1400" dirty="0"/>
              <a:t> </a:t>
            </a:r>
            <a:r>
              <a:rPr lang="en-GB" sz="1400" dirty="0" err="1"/>
              <a:t>sich</a:t>
            </a:r>
            <a:r>
              <a:rPr lang="en-GB" sz="1400" dirty="0"/>
              <a:t> für </a:t>
            </a:r>
            <a:r>
              <a:rPr lang="en-GB" sz="1400" dirty="0" err="1"/>
              <a:t>ein</a:t>
            </a:r>
            <a:r>
              <a:rPr lang="en-GB" sz="1400" dirty="0"/>
              <a:t> </a:t>
            </a:r>
            <a:r>
              <a:rPr lang="en-GB" sz="1400" dirty="0" err="1"/>
              <a:t>Bewerbungsgespräch</a:t>
            </a:r>
            <a:r>
              <a:rPr lang="en-GB" sz="1400" dirty="0"/>
              <a:t> für </a:t>
            </a:r>
            <a:r>
              <a:rPr lang="en-GB" sz="1400" dirty="0" err="1"/>
              <a:t>jene</a:t>
            </a:r>
            <a:r>
              <a:rPr lang="en-GB" sz="1400" dirty="0"/>
              <a:t> Art von Job </a:t>
            </a:r>
            <a:r>
              <a:rPr lang="en-GB" sz="1400" dirty="0" err="1"/>
              <a:t>kleiden</a:t>
            </a:r>
            <a:r>
              <a:rPr lang="en-GB" sz="1400" dirty="0"/>
              <a:t>, den </a:t>
            </a:r>
            <a:r>
              <a:rPr lang="en-GB" sz="1400" dirty="0" err="1"/>
              <a:t>Sie</a:t>
            </a:r>
            <a:r>
              <a:rPr lang="en-GB" sz="1400" dirty="0"/>
              <a:t> </a:t>
            </a:r>
            <a:r>
              <a:rPr lang="en-GB" sz="1400" dirty="0" err="1"/>
              <a:t>bekommen</a:t>
            </a:r>
            <a:r>
              <a:rPr lang="en-GB" sz="1400" dirty="0"/>
              <a:t> </a:t>
            </a:r>
            <a:r>
              <a:rPr lang="en-GB" sz="1400" dirty="0" err="1"/>
              <a:t>möchten</a:t>
            </a:r>
            <a:r>
              <a:rPr lang="en-GB" sz="1400" dirty="0"/>
              <a:t> </a:t>
            </a:r>
            <a:r>
              <a:rPr lang="en-GB" sz="1400" dirty="0" err="1"/>
              <a:t>sodass</a:t>
            </a:r>
            <a:r>
              <a:rPr lang="en-GB" sz="1400" dirty="0"/>
              <a:t> </a:t>
            </a:r>
            <a:r>
              <a:rPr lang="en-GB" sz="1400" dirty="0" err="1"/>
              <a:t>Sie</a:t>
            </a:r>
            <a:r>
              <a:rPr lang="en-GB" sz="1400" dirty="0"/>
              <a:t> </a:t>
            </a:r>
            <a:r>
              <a:rPr lang="en-GB" sz="1400" dirty="0" err="1"/>
              <a:t>angemessen</a:t>
            </a:r>
            <a:r>
              <a:rPr lang="en-GB" sz="1400" dirty="0"/>
              <a:t> </a:t>
            </a:r>
            <a:r>
              <a:rPr lang="en-GB" sz="1400" dirty="0" err="1"/>
              <a:t>aussehen</a:t>
            </a:r>
            <a:r>
              <a:rPr lang="en-GB" sz="1400" dirty="0"/>
              <a:t> und </a:t>
            </a:r>
            <a:r>
              <a:rPr lang="en-GB" sz="1400" dirty="0" err="1"/>
              <a:t>sich</a:t>
            </a:r>
            <a:r>
              <a:rPr lang="en-GB" sz="1400" dirty="0"/>
              <a:t> gut in das </a:t>
            </a:r>
            <a:r>
              <a:rPr lang="en-GB" sz="1400" dirty="0" err="1"/>
              <a:t>Unternehmen</a:t>
            </a:r>
            <a:r>
              <a:rPr lang="en-GB" sz="1400" dirty="0"/>
              <a:t> </a:t>
            </a:r>
            <a:r>
              <a:rPr lang="en-GB" sz="1400" dirty="0" err="1"/>
              <a:t>einfügen</a:t>
            </a:r>
            <a:r>
              <a:rPr lang="en-GB" sz="1400" dirty="0"/>
              <a:t>?</a:t>
            </a:r>
          </a:p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43" y="904527"/>
            <a:ext cx="2039815" cy="3058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5922" y="1669292"/>
            <a:ext cx="1498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chemeClr val="accent1"/>
                </a:solidFill>
              </a:rPr>
              <a:t>Wäre</a:t>
            </a: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400" b="1" dirty="0" err="1">
                <a:solidFill>
                  <a:schemeClr val="accent1"/>
                </a:solidFill>
              </a:rPr>
              <a:t>dieser</a:t>
            </a: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400" b="1" dirty="0" err="1">
                <a:solidFill>
                  <a:schemeClr val="accent1"/>
                </a:solidFill>
              </a:rPr>
              <a:t>Dresscode</a:t>
            </a: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400" b="1" dirty="0" err="1">
                <a:solidFill>
                  <a:schemeClr val="accent1"/>
                </a:solidFill>
              </a:rPr>
              <a:t>geeignet</a:t>
            </a:r>
            <a:r>
              <a:rPr lang="en-GB" sz="1400" b="1" dirty="0">
                <a:solidFill>
                  <a:schemeClr val="accent1"/>
                </a:solidFill>
              </a:rPr>
              <a:t> für </a:t>
            </a:r>
            <a:r>
              <a:rPr lang="en-GB" sz="1400" b="1" dirty="0" err="1">
                <a:solidFill>
                  <a:schemeClr val="accent1"/>
                </a:solidFill>
              </a:rPr>
              <a:t>ein</a:t>
            </a: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400" b="1" dirty="0" err="1">
                <a:solidFill>
                  <a:schemeClr val="accent1"/>
                </a:solidFill>
              </a:rPr>
              <a:t>Bewerbungs-gespräch</a:t>
            </a:r>
            <a:r>
              <a:rPr lang="en-GB" sz="1400" b="1" dirty="0">
                <a:solidFill>
                  <a:schemeClr val="accent1"/>
                </a:solidFill>
              </a:rPr>
              <a:t> auf </a:t>
            </a:r>
            <a:r>
              <a:rPr lang="en-GB" sz="1400" b="1" dirty="0" err="1">
                <a:solidFill>
                  <a:schemeClr val="accent1"/>
                </a:solidFill>
              </a:rPr>
              <a:t>einer</a:t>
            </a: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400" b="1" dirty="0" err="1">
                <a:solidFill>
                  <a:schemeClr val="accent1"/>
                </a:solidFill>
              </a:rPr>
              <a:t>Baustelle</a:t>
            </a:r>
            <a:r>
              <a:rPr lang="en-GB" sz="1400" b="1" dirty="0">
                <a:solidFill>
                  <a:schemeClr val="accent1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251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TIPPS ZUR VERMITTLUNG EINES POSITIVEN BILDES BEI INTERVIEWS – SEIEN SIE GUT GEPFLEGT!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7443" y="2263942"/>
            <a:ext cx="76335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Seien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gut </a:t>
            </a:r>
            <a:r>
              <a:rPr lang="en-GB" dirty="0" err="1"/>
              <a:t>gepflegt</a:t>
            </a:r>
            <a:r>
              <a:rPr lang="en-GB" dirty="0"/>
              <a:t>! Das </a:t>
            </a:r>
            <a:r>
              <a:rPr lang="en-GB" dirty="0" err="1"/>
              <a:t>bedeutet</a:t>
            </a:r>
            <a:r>
              <a:rPr lang="en-GB" dirty="0"/>
              <a:t> </a:t>
            </a:r>
            <a:r>
              <a:rPr lang="en-GB" dirty="0" err="1"/>
              <a:t>frisch</a:t>
            </a:r>
            <a:r>
              <a:rPr lang="en-GB" dirty="0"/>
              <a:t> </a:t>
            </a:r>
            <a:r>
              <a:rPr lang="en-GB" dirty="0" err="1"/>
              <a:t>polierte</a:t>
            </a:r>
            <a:r>
              <a:rPr lang="en-GB" dirty="0"/>
              <a:t> </a:t>
            </a:r>
            <a:r>
              <a:rPr lang="en-GB" dirty="0" err="1"/>
              <a:t>Schuhe</a:t>
            </a:r>
            <a:r>
              <a:rPr lang="en-GB" dirty="0"/>
              <a:t>, </a:t>
            </a:r>
            <a:r>
              <a:rPr lang="en-GB" dirty="0" err="1"/>
              <a:t>gepflegte</a:t>
            </a:r>
            <a:r>
              <a:rPr lang="en-GB" dirty="0"/>
              <a:t> </a:t>
            </a:r>
            <a:r>
              <a:rPr lang="en-GB" dirty="0" err="1"/>
              <a:t>Nägel</a:t>
            </a:r>
            <a:r>
              <a:rPr lang="en-GB" dirty="0"/>
              <a:t>, </a:t>
            </a:r>
            <a:r>
              <a:rPr lang="en-GB" dirty="0" err="1"/>
              <a:t>geschnittenes</a:t>
            </a:r>
            <a:r>
              <a:rPr lang="en-GB" dirty="0"/>
              <a:t> und </a:t>
            </a:r>
            <a:r>
              <a:rPr lang="en-GB" dirty="0" err="1"/>
              <a:t>gestyltes</a:t>
            </a:r>
            <a:r>
              <a:rPr lang="en-GB" dirty="0"/>
              <a:t> </a:t>
            </a:r>
            <a:r>
              <a:rPr lang="en-GB" dirty="0" err="1"/>
              <a:t>Haar</a:t>
            </a:r>
            <a:r>
              <a:rPr lang="en-GB" dirty="0"/>
              <a:t>,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sauber</a:t>
            </a:r>
            <a:r>
              <a:rPr lang="en-GB" dirty="0"/>
              <a:t> </a:t>
            </a:r>
            <a:r>
              <a:rPr lang="en-GB" dirty="0" err="1"/>
              <a:t>rasiertes</a:t>
            </a:r>
            <a:r>
              <a:rPr lang="en-GB" dirty="0"/>
              <a:t> </a:t>
            </a:r>
            <a:r>
              <a:rPr lang="en-GB" dirty="0" err="1"/>
              <a:t>Gesicht</a:t>
            </a:r>
            <a:r>
              <a:rPr lang="en-GB" dirty="0"/>
              <a:t>, </a:t>
            </a:r>
            <a:r>
              <a:rPr lang="en-GB" dirty="0" err="1"/>
              <a:t>frisch-riechender</a:t>
            </a:r>
            <a:r>
              <a:rPr lang="en-GB" dirty="0"/>
              <a:t> </a:t>
            </a:r>
            <a:r>
              <a:rPr lang="en-GB" dirty="0" err="1"/>
              <a:t>Atem</a:t>
            </a:r>
            <a:r>
              <a:rPr lang="en-GB" dirty="0"/>
              <a:t> und </a:t>
            </a:r>
            <a:r>
              <a:rPr lang="en-GB" dirty="0" err="1"/>
              <a:t>ein</a:t>
            </a:r>
            <a:r>
              <a:rPr lang="en-GB" dirty="0"/>
              <a:t> gut </a:t>
            </a:r>
            <a:r>
              <a:rPr lang="en-GB" dirty="0" err="1"/>
              <a:t>duftender</a:t>
            </a:r>
            <a:r>
              <a:rPr lang="en-GB" dirty="0"/>
              <a:t> </a:t>
            </a:r>
            <a:r>
              <a:rPr lang="en-GB" dirty="0" err="1"/>
              <a:t>Körper</a:t>
            </a:r>
            <a:r>
              <a:rPr lang="en-GB" dirty="0"/>
              <a:t>. </a:t>
            </a:r>
            <a:r>
              <a:rPr lang="en-GB" dirty="0" err="1"/>
              <a:t>Vermeiden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starke</a:t>
            </a:r>
            <a:r>
              <a:rPr lang="en-GB" dirty="0"/>
              <a:t> </a:t>
            </a:r>
            <a:r>
              <a:rPr lang="en-GB" dirty="0" err="1"/>
              <a:t>Parfums</a:t>
            </a:r>
            <a:r>
              <a:rPr lang="en-GB" dirty="0"/>
              <a:t>, da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nie</a:t>
            </a:r>
            <a:r>
              <a:rPr lang="en-GB" dirty="0"/>
              <a:t> </a:t>
            </a:r>
            <a:r>
              <a:rPr lang="en-GB" dirty="0" err="1"/>
              <a:t>wissen</a:t>
            </a:r>
            <a:r>
              <a:rPr lang="en-GB" dirty="0"/>
              <a:t>,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/e </a:t>
            </a:r>
            <a:r>
              <a:rPr lang="en-GB" dirty="0" err="1"/>
              <a:t>InterviewerIn</a:t>
            </a:r>
            <a:r>
              <a:rPr lang="en-GB" dirty="0"/>
              <a:t> auf </a:t>
            </a:r>
            <a:r>
              <a:rPr lang="en-GB" dirty="0" err="1"/>
              <a:t>einen</a:t>
            </a:r>
            <a:r>
              <a:rPr lang="en-GB" dirty="0"/>
              <a:t> </a:t>
            </a:r>
            <a:r>
              <a:rPr lang="en-GB" dirty="0" err="1"/>
              <a:t>bestimmten</a:t>
            </a:r>
            <a:r>
              <a:rPr lang="en-GB" dirty="0"/>
              <a:t> </a:t>
            </a:r>
            <a:r>
              <a:rPr lang="en-GB" dirty="0" err="1"/>
              <a:t>Duft</a:t>
            </a:r>
            <a:r>
              <a:rPr lang="en-GB" dirty="0"/>
              <a:t> </a:t>
            </a:r>
            <a:r>
              <a:rPr lang="en-GB" dirty="0" err="1"/>
              <a:t>reagiert</a:t>
            </a:r>
            <a:r>
              <a:rPr lang="en-GB" dirty="0"/>
              <a:t>. </a:t>
            </a:r>
            <a:r>
              <a:rPr lang="en-GB" dirty="0" err="1"/>
              <a:t>Egal</a:t>
            </a:r>
            <a:r>
              <a:rPr lang="en-GB" dirty="0"/>
              <a:t> wie gut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sich</a:t>
            </a:r>
            <a:r>
              <a:rPr lang="en-GB" dirty="0"/>
              <a:t> </a:t>
            </a:r>
            <a:r>
              <a:rPr lang="en-GB" dirty="0" err="1"/>
              <a:t>anziehen</a:t>
            </a:r>
            <a:r>
              <a:rPr lang="en-GB" dirty="0"/>
              <a:t>, </a:t>
            </a:r>
            <a:r>
              <a:rPr lang="en-GB" dirty="0" err="1"/>
              <a:t>wenn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Gespräch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abgelaufenen</a:t>
            </a:r>
            <a:r>
              <a:rPr lang="en-GB" dirty="0"/>
              <a:t> </a:t>
            </a:r>
            <a:r>
              <a:rPr lang="en-GB" dirty="0" err="1"/>
              <a:t>Schuhen</a:t>
            </a:r>
            <a:r>
              <a:rPr lang="en-GB" dirty="0"/>
              <a:t>, </a:t>
            </a:r>
            <a:r>
              <a:rPr lang="en-GB" dirty="0" err="1"/>
              <a:t>abgebissenen</a:t>
            </a:r>
            <a:r>
              <a:rPr lang="en-GB" dirty="0"/>
              <a:t> </a:t>
            </a:r>
            <a:r>
              <a:rPr lang="en-GB" dirty="0" err="1"/>
              <a:t>Nägeln</a:t>
            </a:r>
            <a:r>
              <a:rPr lang="en-GB" dirty="0"/>
              <a:t>,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einem</a:t>
            </a:r>
            <a:r>
              <a:rPr lang="en-GB" dirty="0"/>
              <a:t> </a:t>
            </a:r>
            <a:r>
              <a:rPr lang="en-GB" dirty="0" err="1"/>
              <a:t>schlecht</a:t>
            </a:r>
            <a:r>
              <a:rPr lang="en-GB" dirty="0"/>
              <a:t> </a:t>
            </a:r>
            <a:r>
              <a:rPr lang="en-GB" dirty="0" err="1"/>
              <a:t>riechenden</a:t>
            </a:r>
            <a:r>
              <a:rPr lang="en-GB" dirty="0"/>
              <a:t> </a:t>
            </a:r>
            <a:r>
              <a:rPr lang="en-GB" dirty="0" err="1"/>
              <a:t>Atem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Körpergeruch</a:t>
            </a:r>
            <a:r>
              <a:rPr lang="en-GB" dirty="0"/>
              <a:t> </a:t>
            </a:r>
            <a:r>
              <a:rPr lang="en-GB" dirty="0" err="1"/>
              <a:t>kommen</a:t>
            </a:r>
            <a:r>
              <a:rPr lang="en-GB" dirty="0"/>
              <a:t>, so </a:t>
            </a:r>
            <a:r>
              <a:rPr lang="en-GB" dirty="0" err="1"/>
              <a:t>wird</a:t>
            </a:r>
            <a:r>
              <a:rPr lang="en-GB" dirty="0"/>
              <a:t> der/die </a:t>
            </a:r>
            <a:r>
              <a:rPr lang="en-GB"/>
              <a:t>InterviewerIn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ernst</a:t>
            </a:r>
            <a:r>
              <a:rPr lang="en-GB" dirty="0"/>
              <a:t> </a:t>
            </a:r>
            <a:r>
              <a:rPr lang="en-GB" dirty="0" err="1"/>
              <a:t>nehmen</a:t>
            </a:r>
            <a:r>
              <a:rPr lang="en-GB" dirty="0"/>
              <a:t>. </a:t>
            </a:r>
          </a:p>
          <a:p>
            <a:r>
              <a:rPr lang="en-GB" dirty="0" err="1"/>
              <a:t>Nehmen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gegebenenfalls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Tasche</a:t>
            </a:r>
            <a:r>
              <a:rPr lang="en-GB" dirty="0"/>
              <a:t> </a:t>
            </a:r>
            <a:r>
              <a:rPr lang="en-GB" dirty="0" err="1"/>
              <a:t>zum</a:t>
            </a:r>
            <a:r>
              <a:rPr lang="en-GB" dirty="0"/>
              <a:t> Interview </a:t>
            </a:r>
            <a:r>
              <a:rPr lang="en-GB" dirty="0" err="1"/>
              <a:t>mit</a:t>
            </a:r>
            <a:r>
              <a:rPr lang="en-GB" dirty="0"/>
              <a:t>. Darin Können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</a:t>
            </a:r>
            <a:r>
              <a:rPr lang="en-GB" dirty="0" err="1"/>
              <a:t>wichtige</a:t>
            </a:r>
            <a:r>
              <a:rPr lang="en-GB" dirty="0"/>
              <a:t> </a:t>
            </a:r>
            <a:r>
              <a:rPr lang="en-GB" dirty="0" err="1"/>
              <a:t>Dokumente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Schreibpapier</a:t>
            </a:r>
            <a:r>
              <a:rPr lang="en-GB" dirty="0"/>
              <a:t> </a:t>
            </a:r>
            <a:r>
              <a:rPr lang="en-GB" dirty="0" err="1"/>
              <a:t>mitbringen</a:t>
            </a:r>
            <a:r>
              <a:rPr lang="en-GB" dirty="0"/>
              <a:t>, </a:t>
            </a:r>
            <a:r>
              <a:rPr lang="en-GB" dirty="0" err="1"/>
              <a:t>sondern</a:t>
            </a:r>
            <a:r>
              <a:rPr lang="en-GB" dirty="0"/>
              <a:t> dies </a:t>
            </a:r>
          </a:p>
          <a:p>
            <a:r>
              <a:rPr lang="en-GB" dirty="0" err="1"/>
              <a:t>trägt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noch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Vermittlung</a:t>
            </a:r>
            <a:r>
              <a:rPr lang="en-GB" dirty="0"/>
              <a:t> </a:t>
            </a:r>
            <a:r>
              <a:rPr lang="en-GB" dirty="0" err="1"/>
              <a:t>eines</a:t>
            </a:r>
            <a:r>
              <a:rPr lang="en-GB" dirty="0"/>
              <a:t> </a:t>
            </a:r>
          </a:p>
          <a:p>
            <a:r>
              <a:rPr lang="en-GB" dirty="0" err="1"/>
              <a:t>professionellen</a:t>
            </a:r>
            <a:r>
              <a:rPr lang="en-GB" dirty="0"/>
              <a:t> </a:t>
            </a:r>
            <a:r>
              <a:rPr lang="en-GB" dirty="0" err="1"/>
              <a:t>Bildes</a:t>
            </a:r>
            <a:r>
              <a:rPr lang="en-GB" dirty="0"/>
              <a:t> von </a:t>
            </a:r>
            <a:r>
              <a:rPr lang="en-GB" dirty="0" err="1"/>
              <a:t>Ihnen</a:t>
            </a:r>
            <a:r>
              <a:rPr lang="en-GB" dirty="0"/>
              <a:t> </a:t>
            </a:r>
            <a:r>
              <a:rPr lang="en-GB" dirty="0" err="1"/>
              <a:t>bei</a:t>
            </a:r>
            <a:r>
              <a:rPr lang="en-GB" dirty="0"/>
              <a:t>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8697" y="1593129"/>
            <a:ext cx="3147597" cy="1838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9688" y="3522518"/>
            <a:ext cx="3445614" cy="1275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697" y="5089071"/>
            <a:ext cx="1909261" cy="1273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1727" y="5089071"/>
            <a:ext cx="1138787" cy="1273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9897" y="5521478"/>
            <a:ext cx="1369209" cy="1305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938" y="5430110"/>
            <a:ext cx="1477689" cy="1428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65" y="5553343"/>
            <a:ext cx="1604045" cy="13618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42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ZIELE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31" y="822325"/>
            <a:ext cx="5189425" cy="518477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GB" dirty="0"/>
              <a:t>die </a:t>
            </a:r>
            <a:r>
              <a:rPr lang="en-GB" dirty="0" err="1"/>
              <a:t>Wichtigkeit</a:t>
            </a:r>
            <a:r>
              <a:rPr lang="en-GB" dirty="0"/>
              <a:t> von </a:t>
            </a:r>
            <a:r>
              <a:rPr lang="en-GB" dirty="0" err="1"/>
              <a:t>Körpersprache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verstehen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in der </a:t>
            </a:r>
            <a:r>
              <a:rPr lang="en-GB" dirty="0" err="1"/>
              <a:t>Lage</a:t>
            </a:r>
            <a:r>
              <a:rPr lang="en-GB" dirty="0"/>
              <a:t> sein, </a:t>
            </a:r>
            <a:r>
              <a:rPr lang="en-GB" dirty="0" err="1"/>
              <a:t>grundlegende</a:t>
            </a:r>
            <a:r>
              <a:rPr lang="en-GB" dirty="0"/>
              <a:t> </a:t>
            </a:r>
            <a:r>
              <a:rPr lang="en-GB" dirty="0" err="1"/>
              <a:t>Gesten</a:t>
            </a:r>
            <a:r>
              <a:rPr lang="en-GB" dirty="0"/>
              <a:t> der </a:t>
            </a:r>
            <a:r>
              <a:rPr lang="en-GB" dirty="0" err="1"/>
              <a:t>Körpersprache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verstehen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 err="1"/>
              <a:t>Aufbau</a:t>
            </a:r>
            <a:r>
              <a:rPr lang="en-GB" dirty="0"/>
              <a:t> </a:t>
            </a:r>
            <a:r>
              <a:rPr lang="en-GB" dirty="0" err="1"/>
              <a:t>eines</a:t>
            </a:r>
            <a:r>
              <a:rPr lang="en-GB" dirty="0"/>
              <a:t> </a:t>
            </a:r>
            <a:r>
              <a:rPr lang="en-GB" dirty="0" err="1"/>
              <a:t>harmonischen</a:t>
            </a:r>
            <a:r>
              <a:rPr lang="en-GB" dirty="0"/>
              <a:t> </a:t>
            </a:r>
            <a:r>
              <a:rPr lang="en-GB" dirty="0" err="1"/>
              <a:t>Verhältnisses</a:t>
            </a:r>
            <a:r>
              <a:rPr lang="en-GB" dirty="0"/>
              <a:t> und des </a:t>
            </a:r>
            <a:r>
              <a:rPr lang="en-GB" dirty="0" err="1"/>
              <a:t>Verstehens</a:t>
            </a:r>
            <a:r>
              <a:rPr lang="en-GB" dirty="0"/>
              <a:t> der </a:t>
            </a:r>
            <a:r>
              <a:rPr lang="en-GB" dirty="0" err="1"/>
              <a:t>Prinzipien</a:t>
            </a:r>
            <a:r>
              <a:rPr lang="en-GB" dirty="0"/>
              <a:t> des </a:t>
            </a:r>
            <a:r>
              <a:rPr lang="en-GB" dirty="0" err="1"/>
              <a:t>Spiegelns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 err="1"/>
              <a:t>Darstellen</a:t>
            </a:r>
            <a:r>
              <a:rPr lang="en-GB" dirty="0"/>
              <a:t> </a:t>
            </a:r>
            <a:r>
              <a:rPr lang="en-GB" dirty="0" err="1"/>
              <a:t>eines</a:t>
            </a:r>
            <a:r>
              <a:rPr lang="en-GB" dirty="0"/>
              <a:t> </a:t>
            </a:r>
            <a:r>
              <a:rPr lang="de-AT" dirty="0"/>
              <a:t>positiven</a:t>
            </a:r>
            <a:r>
              <a:rPr lang="en-GB" dirty="0"/>
              <a:t> Images und der </a:t>
            </a:r>
            <a:r>
              <a:rPr lang="en-GB" dirty="0" err="1"/>
              <a:t>eigenen</a:t>
            </a:r>
            <a:r>
              <a:rPr lang="en-GB" dirty="0"/>
              <a:t> </a:t>
            </a:r>
            <a:r>
              <a:rPr lang="en-GB" dirty="0" err="1"/>
              <a:t>Marke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 err="1"/>
              <a:t>Darstellung</a:t>
            </a:r>
            <a:r>
              <a:rPr lang="en-GB" dirty="0"/>
              <a:t> </a:t>
            </a:r>
            <a:r>
              <a:rPr lang="en-GB" dirty="0" err="1"/>
              <a:t>eines</a:t>
            </a:r>
            <a:r>
              <a:rPr lang="en-GB" dirty="0"/>
              <a:t> </a:t>
            </a:r>
            <a:r>
              <a:rPr lang="en-GB" dirty="0" err="1"/>
              <a:t>positiven</a:t>
            </a:r>
            <a:r>
              <a:rPr lang="en-GB" dirty="0"/>
              <a:t> Images </a:t>
            </a:r>
            <a:r>
              <a:rPr lang="en-GB" dirty="0" err="1"/>
              <a:t>bei</a:t>
            </a:r>
            <a:r>
              <a:rPr lang="en-GB" dirty="0"/>
              <a:t> Interviews.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602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DIE MACHT DER KÖRPERSPRACHE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480036"/>
              </p:ext>
            </p:extLst>
          </p:nvPr>
        </p:nvGraphicFramePr>
        <p:xfrm>
          <a:off x="5011220" y="1816095"/>
          <a:ext cx="6306814" cy="435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73102" y="1816095"/>
            <a:ext cx="3929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Wenn</a:t>
            </a:r>
            <a:r>
              <a:rPr lang="en-GB" dirty="0"/>
              <a:t> man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andere</a:t>
            </a:r>
            <a:r>
              <a:rPr lang="en-GB" dirty="0"/>
              <a:t> Person </a:t>
            </a:r>
            <a:r>
              <a:rPr lang="en-GB" dirty="0" err="1"/>
              <a:t>trifft</a:t>
            </a:r>
            <a:r>
              <a:rPr lang="en-GB" dirty="0"/>
              <a:t>, </a:t>
            </a:r>
            <a:r>
              <a:rPr lang="en-GB" dirty="0" err="1"/>
              <a:t>bildet</a:t>
            </a:r>
            <a:r>
              <a:rPr lang="en-GB" dirty="0"/>
              <a:t> man </a:t>
            </a:r>
            <a:r>
              <a:rPr lang="en-GB" dirty="0" err="1"/>
              <a:t>sich</a:t>
            </a:r>
            <a:r>
              <a:rPr lang="en-GB" dirty="0"/>
              <a:t> </a:t>
            </a:r>
            <a:r>
              <a:rPr lang="en-GB" dirty="0" err="1"/>
              <a:t>einen</a:t>
            </a:r>
            <a:r>
              <a:rPr lang="en-GB" dirty="0"/>
              <a:t> </a:t>
            </a:r>
            <a:r>
              <a:rPr lang="en-GB" dirty="0" err="1"/>
              <a:t>ersten</a:t>
            </a:r>
            <a:r>
              <a:rPr lang="en-GB" dirty="0"/>
              <a:t> </a:t>
            </a:r>
            <a:r>
              <a:rPr lang="en-GB" dirty="0" err="1"/>
              <a:t>Eindruck</a:t>
            </a:r>
            <a:r>
              <a:rPr lang="en-GB" dirty="0"/>
              <a:t> über </a:t>
            </a:r>
            <a:r>
              <a:rPr lang="en-GB" dirty="0" err="1"/>
              <a:t>diese</a:t>
            </a:r>
            <a:r>
              <a:rPr lang="en-GB" dirty="0"/>
              <a:t> Person </a:t>
            </a:r>
            <a:r>
              <a:rPr lang="en-GB" dirty="0" err="1"/>
              <a:t>bereits</a:t>
            </a:r>
            <a:r>
              <a:rPr lang="en-GB" dirty="0"/>
              <a:t> </a:t>
            </a:r>
            <a:r>
              <a:rPr lang="en-GB" dirty="0" err="1"/>
              <a:t>während</a:t>
            </a:r>
            <a:r>
              <a:rPr lang="en-GB" dirty="0"/>
              <a:t> der </a:t>
            </a:r>
            <a:r>
              <a:rPr lang="en-GB" dirty="0" err="1"/>
              <a:t>ersten</a:t>
            </a:r>
            <a:r>
              <a:rPr lang="en-GB" dirty="0"/>
              <a:t> </a:t>
            </a:r>
            <a:r>
              <a:rPr lang="en-GB" dirty="0" err="1"/>
              <a:t>Minuten</a:t>
            </a:r>
            <a:r>
              <a:rPr lang="en-GB" dirty="0"/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156581" y="6173492"/>
            <a:ext cx="4161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accent4">
                    <a:lumMod val="75000"/>
                  </a:schemeClr>
                </a:solidFill>
              </a:rPr>
              <a:t>von den </a:t>
            </a:r>
            <a:r>
              <a:rPr lang="en-GB" sz="1000" dirty="0" err="1">
                <a:solidFill>
                  <a:schemeClr val="accent4">
                    <a:lumMod val="75000"/>
                  </a:schemeClr>
                </a:solidFill>
              </a:rPr>
              <a:t>Forschungen</a:t>
            </a:r>
            <a:r>
              <a:rPr lang="en-GB" sz="1000" dirty="0">
                <a:solidFill>
                  <a:schemeClr val="accent4">
                    <a:lumMod val="75000"/>
                  </a:schemeClr>
                </a:solidFill>
              </a:rPr>
              <a:t> des </a:t>
            </a:r>
            <a:r>
              <a:rPr lang="en-GB" sz="1000" dirty="0" err="1">
                <a:solidFill>
                  <a:schemeClr val="accent4">
                    <a:lumMod val="75000"/>
                  </a:schemeClr>
                </a:solidFill>
              </a:rPr>
              <a:t>Sozialpsychologen</a:t>
            </a:r>
            <a:r>
              <a:rPr lang="en-GB" sz="1000" dirty="0">
                <a:solidFill>
                  <a:schemeClr val="accent4">
                    <a:lumMod val="75000"/>
                  </a:schemeClr>
                </a:solidFill>
              </a:rPr>
              <a:t> Albert </a:t>
            </a:r>
            <a:r>
              <a:rPr lang="en-GB" sz="1000" dirty="0" err="1">
                <a:solidFill>
                  <a:schemeClr val="accent4">
                    <a:lumMod val="75000"/>
                  </a:schemeClr>
                </a:solidFill>
              </a:rPr>
              <a:t>Mehrabian</a:t>
            </a:r>
            <a:r>
              <a:rPr lang="en-GB" sz="1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accent4">
                    <a:lumMod val="75000"/>
                  </a:schemeClr>
                </a:solidFill>
              </a:rPr>
              <a:t>übernommen</a:t>
            </a:r>
            <a:r>
              <a:rPr lang="en-GB" sz="1000" dirty="0">
                <a:solidFill>
                  <a:schemeClr val="accent4">
                    <a:lumMod val="75000"/>
                  </a:schemeClr>
                </a:solidFill>
              </a:rPr>
              <a:t> und </a:t>
            </a:r>
            <a:r>
              <a:rPr lang="en-GB" sz="1000" dirty="0" err="1">
                <a:solidFill>
                  <a:schemeClr val="accent4">
                    <a:lumMod val="75000"/>
                  </a:schemeClr>
                </a:solidFill>
              </a:rPr>
              <a:t>angepasst</a:t>
            </a:r>
            <a:endParaRPr lang="en-GB" sz="1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102" y="3447046"/>
            <a:ext cx="37427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benützen</a:t>
            </a:r>
            <a:r>
              <a:rPr lang="en-GB" dirty="0"/>
              <a:t> </a:t>
            </a:r>
            <a:r>
              <a:rPr lang="en-GB" dirty="0" err="1"/>
              <a:t>Körpersprache</a:t>
            </a:r>
            <a:r>
              <a:rPr lang="en-GB" dirty="0"/>
              <a:t> </a:t>
            </a:r>
            <a:r>
              <a:rPr lang="en-GB" dirty="0" err="1"/>
              <a:t>jeden</a:t>
            </a:r>
            <a:r>
              <a:rPr lang="en-GB" dirty="0"/>
              <a:t> Tag um </a:t>
            </a:r>
            <a:r>
              <a:rPr lang="en-GB" dirty="0" err="1"/>
              <a:t>einerseits</a:t>
            </a:r>
            <a:r>
              <a:rPr lang="en-GB" dirty="0"/>
              <a:t> </a:t>
            </a:r>
            <a:r>
              <a:rPr lang="en-GB" dirty="0" err="1"/>
              <a:t>Informationen</a:t>
            </a:r>
            <a:r>
              <a:rPr lang="en-GB" dirty="0"/>
              <a:t> über </a:t>
            </a:r>
            <a:r>
              <a:rPr lang="en-GB" dirty="0" err="1"/>
              <a:t>uns</a:t>
            </a:r>
            <a:r>
              <a:rPr lang="en-GB" dirty="0"/>
              <a:t> </a:t>
            </a:r>
            <a:r>
              <a:rPr lang="en-GB" dirty="0" err="1"/>
              <a:t>selbst</a:t>
            </a:r>
            <a:r>
              <a:rPr lang="en-GB" dirty="0"/>
              <a:t> und </a:t>
            </a:r>
            <a:r>
              <a:rPr lang="en-GB" dirty="0" err="1"/>
              <a:t>andererseits</a:t>
            </a:r>
            <a:r>
              <a:rPr lang="en-GB" dirty="0"/>
              <a:t> von </a:t>
            </a:r>
            <a:r>
              <a:rPr lang="en-GB" dirty="0" err="1"/>
              <a:t>anderen</a:t>
            </a:r>
            <a:r>
              <a:rPr lang="en-GB" dirty="0"/>
              <a:t> </a:t>
            </a:r>
            <a:r>
              <a:rPr lang="en-GB" dirty="0" err="1"/>
              <a:t>Personen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bekommen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Jedoch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uns</a:t>
            </a:r>
            <a:r>
              <a:rPr lang="en-GB" dirty="0"/>
              <a:t> </a:t>
            </a:r>
            <a:r>
              <a:rPr lang="en-GB" dirty="0" err="1"/>
              <a:t>dessen</a:t>
            </a:r>
            <a:r>
              <a:rPr lang="en-GB" dirty="0"/>
              <a:t> oft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bewusst</a:t>
            </a:r>
            <a:r>
              <a:rPr lang="en-GB" dirty="0"/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89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ElementE</a:t>
            </a:r>
            <a:r>
              <a:rPr lang="en-GB" dirty="0"/>
              <a:t> DER KÖRPERSPRACHE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24" y="514340"/>
            <a:ext cx="6810077" cy="381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494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1421" y="333756"/>
            <a:ext cx="11167872" cy="1499616"/>
          </a:xfrm>
        </p:spPr>
        <p:txBody>
          <a:bodyPr>
            <a:normAutofit/>
          </a:bodyPr>
          <a:lstStyle/>
          <a:p>
            <a:r>
              <a:rPr lang="en-GB" sz="4000" dirty="0"/>
              <a:t>ERKENNEN, OB JEMAND INTERESSE AN IHNEN HAT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" y="1479042"/>
            <a:ext cx="2033016" cy="3048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11911" y="4738299"/>
            <a:ext cx="21556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mind. 60 % der </a:t>
            </a:r>
            <a:r>
              <a:rPr lang="en-GB" sz="1400" dirty="0" err="1"/>
              <a:t>Zeit</a:t>
            </a:r>
            <a:r>
              <a:rPr lang="en-GB" sz="1400" dirty="0"/>
              <a:t> </a:t>
            </a:r>
            <a:r>
              <a:rPr lang="en-GB" sz="1400" dirty="0" err="1"/>
              <a:t>Blickkontakt</a:t>
            </a:r>
            <a:r>
              <a:rPr lang="en-GB" sz="1400" dirty="0"/>
              <a:t> 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 err="1"/>
              <a:t>weit</a:t>
            </a:r>
            <a:r>
              <a:rPr lang="en-GB" sz="1400" dirty="0"/>
              <a:t> </a:t>
            </a:r>
            <a:r>
              <a:rPr lang="en-GB" sz="1400" dirty="0" err="1"/>
              <a:t>geöffnete</a:t>
            </a:r>
            <a:r>
              <a:rPr lang="en-GB" sz="1400" dirty="0"/>
              <a:t> </a:t>
            </a:r>
            <a:r>
              <a:rPr lang="en-GB" sz="1400" dirty="0" err="1"/>
              <a:t>Augen</a:t>
            </a:r>
            <a:endParaRPr lang="en-GB" sz="1400" dirty="0"/>
          </a:p>
          <a:p>
            <a:pPr algn="ctr"/>
            <a:endParaRPr lang="en-GB" sz="1400" dirty="0"/>
          </a:p>
          <a:p>
            <a:pPr algn="ctr"/>
            <a:r>
              <a:rPr lang="en-GB" sz="1400" dirty="0" err="1"/>
              <a:t>häufiges</a:t>
            </a:r>
            <a:r>
              <a:rPr lang="en-GB" sz="1400" dirty="0"/>
              <a:t> </a:t>
            </a:r>
            <a:r>
              <a:rPr lang="en-GB" sz="1400" dirty="0" err="1"/>
              <a:t>Lächeln</a:t>
            </a:r>
            <a:endParaRPr lang="en-GB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3270" y="1479042"/>
            <a:ext cx="1987826" cy="3048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273096" y="4775001"/>
            <a:ext cx="19878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nach</a:t>
            </a:r>
            <a:r>
              <a:rPr lang="en-GB" sz="1400" dirty="0"/>
              <a:t> </a:t>
            </a:r>
            <a:r>
              <a:rPr lang="en-GB" sz="1400" dirty="0" err="1"/>
              <a:t>vorne</a:t>
            </a:r>
            <a:r>
              <a:rPr lang="en-GB" sz="1400" dirty="0"/>
              <a:t> </a:t>
            </a:r>
            <a:r>
              <a:rPr lang="en-GB" sz="1400" dirty="0" err="1"/>
              <a:t>Lehnen</a:t>
            </a:r>
            <a:endParaRPr lang="en-GB" sz="1400" dirty="0"/>
          </a:p>
          <a:p>
            <a:pPr algn="ctr"/>
            <a:endParaRPr lang="en-GB" sz="1400" dirty="0"/>
          </a:p>
          <a:p>
            <a:pPr algn="ctr"/>
            <a:r>
              <a:rPr lang="en-GB" sz="1200" i="1" dirty="0" err="1"/>
              <a:t>Wenn</a:t>
            </a:r>
            <a:r>
              <a:rPr lang="en-GB" sz="1200" i="1" dirty="0"/>
              <a:t> die Hand der Person an den </a:t>
            </a:r>
            <a:r>
              <a:rPr lang="en-GB" sz="1200" i="1" dirty="0" err="1"/>
              <a:t>unteren</a:t>
            </a:r>
            <a:r>
              <a:rPr lang="en-GB" sz="1200" i="1" dirty="0"/>
              <a:t> </a:t>
            </a:r>
            <a:r>
              <a:rPr lang="en-GB" sz="1200" i="1" dirty="0" err="1"/>
              <a:t>Teil</a:t>
            </a:r>
            <a:r>
              <a:rPr lang="en-GB" sz="1200" i="1" dirty="0"/>
              <a:t> </a:t>
            </a:r>
            <a:r>
              <a:rPr lang="en-GB" sz="1200" i="1" dirty="0" err="1"/>
              <a:t>ihres</a:t>
            </a:r>
            <a:r>
              <a:rPr lang="en-GB" sz="1200" i="1" dirty="0"/>
              <a:t> </a:t>
            </a:r>
            <a:r>
              <a:rPr lang="en-GB" sz="1200" i="1" dirty="0" err="1"/>
              <a:t>Gesichts</a:t>
            </a:r>
            <a:r>
              <a:rPr lang="en-GB" sz="1200" i="1" dirty="0"/>
              <a:t> </a:t>
            </a:r>
            <a:r>
              <a:rPr lang="en-GB" sz="1200" i="1" dirty="0" err="1"/>
              <a:t>angelehnt</a:t>
            </a:r>
            <a:r>
              <a:rPr lang="en-GB" sz="1200" i="1" dirty="0"/>
              <a:t> </a:t>
            </a:r>
            <a:r>
              <a:rPr lang="en-GB" sz="1200" i="1" dirty="0" err="1"/>
              <a:t>wid</a:t>
            </a:r>
            <a:r>
              <a:rPr lang="en-GB" sz="1200" i="1" dirty="0"/>
              <a:t>, so </a:t>
            </a:r>
            <a:r>
              <a:rPr lang="en-GB" sz="1200" i="1" dirty="0" err="1"/>
              <a:t>kann</a:t>
            </a:r>
            <a:r>
              <a:rPr lang="en-GB" sz="1200" i="1" dirty="0"/>
              <a:t> dies auf </a:t>
            </a:r>
            <a:r>
              <a:rPr lang="en-GB" sz="1200" i="1" dirty="0" err="1"/>
              <a:t>eine</a:t>
            </a:r>
            <a:r>
              <a:rPr lang="en-GB" sz="1200" i="1" dirty="0"/>
              <a:t> </a:t>
            </a:r>
            <a:r>
              <a:rPr lang="en-GB" sz="1200" i="1" dirty="0" err="1"/>
              <a:t>Beurteilung</a:t>
            </a:r>
            <a:r>
              <a:rPr lang="en-GB" sz="1200" i="1" dirty="0"/>
              <a:t> der Situation </a:t>
            </a:r>
            <a:r>
              <a:rPr lang="en-GB" sz="1200" i="1" dirty="0" err="1"/>
              <a:t>hindeuten</a:t>
            </a:r>
            <a:endParaRPr lang="en-GB" sz="12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806" y="1479042"/>
            <a:ext cx="3291840" cy="3048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522144" y="4775001"/>
            <a:ext cx="3291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Die </a:t>
            </a:r>
            <a:r>
              <a:rPr lang="en-GB" sz="1400" dirty="0" err="1"/>
              <a:t>Hände</a:t>
            </a:r>
            <a:r>
              <a:rPr lang="en-GB" sz="1400" dirty="0"/>
              <a:t> </a:t>
            </a:r>
            <a:r>
              <a:rPr lang="en-GB" sz="1400" dirty="0" err="1"/>
              <a:t>sind</a:t>
            </a:r>
            <a:r>
              <a:rPr lang="en-GB" sz="1400" dirty="0"/>
              <a:t> </a:t>
            </a:r>
            <a:r>
              <a:rPr lang="en-GB" sz="1400" dirty="0" err="1"/>
              <a:t>geöffnet</a:t>
            </a:r>
            <a:r>
              <a:rPr lang="en-GB" sz="1400" dirty="0"/>
              <a:t>.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Der Kopf </a:t>
            </a:r>
            <a:r>
              <a:rPr lang="en-GB" sz="1400" dirty="0" err="1"/>
              <a:t>ist</a:t>
            </a:r>
            <a:r>
              <a:rPr lang="en-GB" sz="1400" dirty="0"/>
              <a:t> </a:t>
            </a:r>
            <a:r>
              <a:rPr lang="en-GB" sz="1400" dirty="0" err="1"/>
              <a:t>nach</a:t>
            </a:r>
            <a:r>
              <a:rPr lang="en-GB" sz="1400" dirty="0"/>
              <a:t> </a:t>
            </a:r>
            <a:r>
              <a:rPr lang="en-GB" sz="1400" dirty="0" err="1"/>
              <a:t>vorne</a:t>
            </a:r>
            <a:r>
              <a:rPr lang="en-GB" sz="1400" dirty="0"/>
              <a:t> </a:t>
            </a:r>
            <a:r>
              <a:rPr lang="en-GB" sz="1400" dirty="0" err="1"/>
              <a:t>geneigt</a:t>
            </a:r>
            <a:r>
              <a:rPr lang="en-GB" sz="1400" dirty="0"/>
              <a:t>. 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 err="1"/>
              <a:t>Jede</a:t>
            </a:r>
            <a:r>
              <a:rPr lang="en-GB" sz="1400" dirty="0"/>
              <a:t> </a:t>
            </a:r>
            <a:r>
              <a:rPr lang="en-GB" sz="1400" dirty="0" err="1"/>
              <a:t>Kopfbewegung</a:t>
            </a:r>
            <a:r>
              <a:rPr lang="en-GB" sz="1400" dirty="0"/>
              <a:t>, die </a:t>
            </a:r>
            <a:r>
              <a:rPr lang="en-GB" sz="1400" dirty="0" err="1"/>
              <a:t>einem</a:t>
            </a:r>
            <a:r>
              <a:rPr lang="en-GB" sz="1400" dirty="0"/>
              <a:t> </a:t>
            </a:r>
            <a:r>
              <a:rPr lang="en-GB" sz="1400" dirty="0" err="1"/>
              <a:t>Nicken</a:t>
            </a:r>
            <a:r>
              <a:rPr lang="en-GB" sz="1400" dirty="0"/>
              <a:t> </a:t>
            </a:r>
            <a:r>
              <a:rPr lang="en-GB" sz="1400" dirty="0" err="1"/>
              <a:t>ähnelt</a:t>
            </a:r>
            <a:r>
              <a:rPr lang="en-GB" sz="1400" dirty="0"/>
              <a:t>.</a:t>
            </a:r>
          </a:p>
        </p:txBody>
      </p:sp>
      <p:sp>
        <p:nvSpPr>
          <p:cNvPr id="13" name="Arc 12"/>
          <p:cNvSpPr/>
          <p:nvPr/>
        </p:nvSpPr>
        <p:spPr>
          <a:xfrm rot="10302163">
            <a:off x="6669387" y="1869695"/>
            <a:ext cx="1040167" cy="1753729"/>
          </a:xfrm>
          <a:prstGeom prst="arc">
            <a:avLst>
              <a:gd name="adj1" fmla="val 18226655"/>
              <a:gd name="adj2" fmla="val 0"/>
            </a:avLst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90" y="1479042"/>
            <a:ext cx="1895707" cy="304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9075206" y="4775001"/>
            <a:ext cx="24773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err="1"/>
              <a:t>Ein</a:t>
            </a:r>
            <a:r>
              <a:rPr lang="en-GB" sz="1400" dirty="0"/>
              <a:t> </a:t>
            </a:r>
            <a:r>
              <a:rPr lang="en-GB" sz="1400" dirty="0" err="1"/>
              <a:t>Aufknöpfen</a:t>
            </a:r>
            <a:r>
              <a:rPr lang="en-GB" sz="1400" dirty="0"/>
              <a:t> der </a:t>
            </a:r>
            <a:r>
              <a:rPr lang="en-GB" sz="1400" dirty="0" err="1"/>
              <a:t>Jacke</a:t>
            </a:r>
            <a:r>
              <a:rPr lang="en-GB" sz="1400" dirty="0"/>
              <a:t> </a:t>
            </a:r>
            <a:r>
              <a:rPr lang="en-GB" sz="1400" dirty="0" err="1"/>
              <a:t>kann</a:t>
            </a:r>
            <a:r>
              <a:rPr lang="en-GB" sz="1400" dirty="0"/>
              <a:t> </a:t>
            </a:r>
            <a:r>
              <a:rPr lang="en-GB" sz="1400" dirty="0" err="1"/>
              <a:t>als</a:t>
            </a:r>
            <a:r>
              <a:rPr lang="en-GB" sz="1400" dirty="0"/>
              <a:t> Signal der </a:t>
            </a:r>
            <a:r>
              <a:rPr lang="en-GB" sz="1400" dirty="0" err="1"/>
              <a:t>Freundlichkeit</a:t>
            </a:r>
            <a:r>
              <a:rPr lang="en-GB" sz="1400" dirty="0"/>
              <a:t> und der </a:t>
            </a:r>
            <a:r>
              <a:rPr lang="en-GB" sz="1400" dirty="0" err="1"/>
              <a:t>Bereitschaft</a:t>
            </a:r>
            <a:r>
              <a:rPr lang="en-GB" sz="1400" dirty="0"/>
              <a:t> </a:t>
            </a:r>
            <a:r>
              <a:rPr lang="en-GB" sz="1400" dirty="0" err="1"/>
              <a:t>zur</a:t>
            </a:r>
            <a:r>
              <a:rPr lang="en-GB" sz="1400" dirty="0"/>
              <a:t> </a:t>
            </a:r>
            <a:r>
              <a:rPr lang="en-GB" sz="1400" dirty="0" err="1"/>
              <a:t>Zusammenarbeit</a:t>
            </a:r>
            <a:r>
              <a:rPr lang="en-GB" sz="1400" dirty="0"/>
              <a:t> </a:t>
            </a:r>
            <a:r>
              <a:rPr lang="en-GB" sz="1400" dirty="0" err="1"/>
              <a:t>verstanden</a:t>
            </a:r>
            <a:r>
              <a:rPr lang="en-GB" sz="1400" dirty="0"/>
              <a:t> </a:t>
            </a:r>
            <a:r>
              <a:rPr lang="en-GB" sz="1400" dirty="0" err="1"/>
              <a:t>werden</a:t>
            </a:r>
            <a:r>
              <a:rPr lang="en-GB" sz="1400" dirty="0"/>
              <a:t>. 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die </a:t>
            </a:r>
            <a:r>
              <a:rPr lang="en-GB" sz="1400" dirty="0" err="1"/>
              <a:t>Füße</a:t>
            </a:r>
            <a:r>
              <a:rPr lang="en-GB" sz="1400" dirty="0"/>
              <a:t> </a:t>
            </a:r>
            <a:r>
              <a:rPr lang="en-GB" sz="1400" dirty="0" err="1"/>
              <a:t>zeigen</a:t>
            </a:r>
            <a:r>
              <a:rPr lang="en-GB" sz="1400" dirty="0"/>
              <a:t> in </a:t>
            </a:r>
            <a:r>
              <a:rPr lang="en-GB" sz="1400" dirty="0" err="1"/>
              <a:t>Ihre</a:t>
            </a:r>
            <a:r>
              <a:rPr lang="en-GB" sz="1400" dirty="0"/>
              <a:t> </a:t>
            </a:r>
            <a:r>
              <a:rPr lang="en-GB" sz="1400" dirty="0" err="1"/>
              <a:t>Richtung</a:t>
            </a:r>
            <a:endParaRPr lang="en-GB" sz="1400" dirty="0"/>
          </a:p>
          <a:p>
            <a:pPr algn="ctr"/>
            <a:endParaRPr lang="en-GB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25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WAS DENKEN SIE – WER IST INTERESSIERT UND WER GELANGWEILT?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1229" y="2176269"/>
            <a:ext cx="1635945" cy="29992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578" y="2212140"/>
            <a:ext cx="2042160" cy="29992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9459" y="2190186"/>
            <a:ext cx="1801437" cy="30485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6"/>
          <a:stretch/>
        </p:blipFill>
        <p:spPr>
          <a:xfrm>
            <a:off x="3200538" y="2212138"/>
            <a:ext cx="1853184" cy="29992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163" y="2184739"/>
            <a:ext cx="1904307" cy="30540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450467" y="5291381"/>
            <a:ext cx="77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23157" y="5255511"/>
            <a:ext cx="77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29147" y="5255511"/>
            <a:ext cx="77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35137" y="5255511"/>
            <a:ext cx="77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90479" y="5238772"/>
            <a:ext cx="77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264757" y="4556525"/>
            <a:ext cx="9526865" cy="698986"/>
            <a:chOff x="2264757" y="4556525"/>
            <a:chExt cx="9526865" cy="69898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905" y="4600665"/>
              <a:ext cx="679396" cy="65484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675" y="4556525"/>
              <a:ext cx="679396" cy="65484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757" y="4600716"/>
              <a:ext cx="507891" cy="57478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132" y="4640695"/>
              <a:ext cx="507891" cy="57478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3731" y="4680725"/>
              <a:ext cx="507891" cy="57478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52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ANZEICHEN VON FRUSTRATION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064" y="2219729"/>
            <a:ext cx="2321634" cy="22893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2840" y="2247045"/>
            <a:ext cx="2277937" cy="22620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863" y="2247045"/>
            <a:ext cx="1836427" cy="22620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"/>
          <a:stretch/>
        </p:blipFill>
        <p:spPr>
          <a:xfrm>
            <a:off x="5243690" y="2247045"/>
            <a:ext cx="1740447" cy="22620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1942" y="2219729"/>
            <a:ext cx="1785237" cy="22893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74361" y="4914900"/>
            <a:ext cx="2068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Das </a:t>
            </a:r>
            <a:r>
              <a:rPr lang="en-GB" sz="1400" dirty="0" err="1"/>
              <a:t>Reiben</a:t>
            </a:r>
            <a:r>
              <a:rPr lang="en-GB" sz="1400" dirty="0"/>
              <a:t> der </a:t>
            </a:r>
            <a:r>
              <a:rPr lang="en-GB" sz="1400" dirty="0" err="1"/>
              <a:t>Hände</a:t>
            </a:r>
            <a:r>
              <a:rPr lang="en-GB" sz="1400" dirty="0"/>
              <a:t> auf den </a:t>
            </a:r>
            <a:r>
              <a:rPr lang="en-GB" sz="1400" dirty="0" err="1"/>
              <a:t>Beinen</a:t>
            </a:r>
            <a:r>
              <a:rPr lang="en-GB" sz="1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1125" y="4914900"/>
            <a:ext cx="1952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Sich</a:t>
            </a:r>
            <a:r>
              <a:rPr lang="en-GB" sz="1400" dirty="0"/>
              <a:t> an den </a:t>
            </a:r>
            <a:r>
              <a:rPr lang="en-GB" sz="1400" dirty="0" err="1"/>
              <a:t>Haaren</a:t>
            </a:r>
            <a:r>
              <a:rPr lang="en-GB" sz="1400" dirty="0"/>
              <a:t> </a:t>
            </a:r>
            <a:r>
              <a:rPr lang="en-GB" sz="1400" dirty="0" err="1"/>
              <a:t>oder</a:t>
            </a:r>
            <a:r>
              <a:rPr lang="en-GB" sz="1400" dirty="0"/>
              <a:t> am </a:t>
            </a:r>
            <a:r>
              <a:rPr lang="en-GB" sz="1400" dirty="0" err="1"/>
              <a:t>Genick</a:t>
            </a:r>
            <a:r>
              <a:rPr lang="en-GB" sz="1400" dirty="0"/>
              <a:t> </a:t>
            </a:r>
            <a:r>
              <a:rPr lang="en-GB" sz="1400" dirty="0" err="1"/>
              <a:t>kratzen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275134" y="4914900"/>
            <a:ext cx="19526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Hinauf</a:t>
            </a:r>
            <a:r>
              <a:rPr lang="en-GB" sz="1400" dirty="0"/>
              <a:t>- und </a:t>
            </a:r>
            <a:r>
              <a:rPr lang="en-GB" sz="1400" dirty="0" err="1"/>
              <a:t>Hinunterbewegen</a:t>
            </a:r>
            <a:r>
              <a:rPr lang="en-GB" sz="1400" dirty="0"/>
              <a:t> der </a:t>
            </a:r>
            <a:r>
              <a:rPr lang="en-GB" sz="1400" dirty="0" err="1"/>
              <a:t>Lippen</a:t>
            </a:r>
            <a:r>
              <a:rPr lang="en-GB" sz="1400" dirty="0"/>
              <a:t>, </a:t>
            </a:r>
            <a:r>
              <a:rPr lang="en-GB" sz="1400" dirty="0" err="1"/>
              <a:t>während</a:t>
            </a:r>
            <a:r>
              <a:rPr lang="en-GB" sz="1400" dirty="0"/>
              <a:t> man </a:t>
            </a:r>
            <a:r>
              <a:rPr lang="en-GB" sz="1400" dirty="0" err="1"/>
              <a:t>sie</a:t>
            </a:r>
            <a:r>
              <a:rPr lang="en-GB" sz="1400" dirty="0"/>
              <a:t> fest </a:t>
            </a:r>
            <a:r>
              <a:rPr lang="en-GB" sz="1400" dirty="0" err="1"/>
              <a:t>zusammenpresst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5491" y="4914900"/>
            <a:ext cx="1952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Schnelles</a:t>
            </a:r>
            <a:r>
              <a:rPr lang="en-GB" sz="1400" dirty="0"/>
              <a:t> </a:t>
            </a:r>
            <a:r>
              <a:rPr lang="en-GB" sz="1400" dirty="0" err="1"/>
              <a:t>Hinauf</a:t>
            </a:r>
            <a:r>
              <a:rPr lang="en-GB" sz="1400" dirty="0"/>
              <a:t>- und </a:t>
            </a:r>
            <a:r>
              <a:rPr lang="en-GB" sz="1400" dirty="0" err="1"/>
              <a:t>Hinunterbeugen</a:t>
            </a:r>
            <a:r>
              <a:rPr lang="en-GB" sz="1400" dirty="0"/>
              <a:t> des </a:t>
            </a:r>
            <a:r>
              <a:rPr lang="en-GB" sz="1400" dirty="0" err="1"/>
              <a:t>Kopfes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835848" y="4914900"/>
            <a:ext cx="195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Schließen</a:t>
            </a:r>
            <a:r>
              <a:rPr lang="en-GB" sz="1400" dirty="0"/>
              <a:t> und </a:t>
            </a:r>
            <a:r>
              <a:rPr lang="en-GB" sz="1400" dirty="0" err="1"/>
              <a:t>Öffnen</a:t>
            </a:r>
            <a:r>
              <a:rPr lang="en-GB" sz="1400" dirty="0"/>
              <a:t> der </a:t>
            </a:r>
            <a:r>
              <a:rPr lang="en-GB" sz="1400" dirty="0" err="1"/>
              <a:t>Arme</a:t>
            </a:r>
            <a:endParaRPr lang="en-GB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314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85216"/>
            <a:ext cx="10020596" cy="1499616"/>
          </a:xfrm>
        </p:spPr>
        <p:txBody>
          <a:bodyPr>
            <a:normAutofit/>
          </a:bodyPr>
          <a:lstStyle/>
          <a:p>
            <a:r>
              <a:rPr lang="en-GB" dirty="0"/>
              <a:t>ANZEICHEN EINER DEFENSIVEN HALTUNG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8959" y="5499911"/>
            <a:ext cx="2068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Hände</a:t>
            </a:r>
            <a:r>
              <a:rPr lang="en-GB" sz="1400" dirty="0"/>
              <a:t> in den </a:t>
            </a:r>
            <a:r>
              <a:rPr lang="en-GB" sz="1400" dirty="0" err="1"/>
              <a:t>Taschen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227335" y="5499911"/>
            <a:ext cx="195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Versuch</a:t>
            </a:r>
            <a:r>
              <a:rPr lang="en-GB" sz="1400" dirty="0"/>
              <a:t>, die </a:t>
            </a:r>
            <a:r>
              <a:rPr lang="en-GB" sz="1400" dirty="0" err="1"/>
              <a:t>Hände</a:t>
            </a:r>
            <a:r>
              <a:rPr lang="en-GB" sz="1400" dirty="0"/>
              <a:t> </a:t>
            </a:r>
            <a:r>
              <a:rPr lang="en-GB" sz="1400" dirty="0" err="1"/>
              <a:t>zu</a:t>
            </a:r>
            <a:r>
              <a:rPr lang="en-GB" sz="1400" dirty="0"/>
              <a:t> </a:t>
            </a:r>
            <a:r>
              <a:rPr lang="en-GB" sz="1400" dirty="0" err="1"/>
              <a:t>verstecken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47331" y="5504576"/>
            <a:ext cx="1952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verschränkte</a:t>
            </a:r>
            <a:r>
              <a:rPr lang="en-GB" sz="1400" dirty="0"/>
              <a:t> </a:t>
            </a:r>
            <a:r>
              <a:rPr lang="en-GB" sz="1400" dirty="0" err="1"/>
              <a:t>Arme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36261" y="5284467"/>
            <a:ext cx="2516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Die </a:t>
            </a:r>
            <a:r>
              <a:rPr lang="en-GB" sz="1400" dirty="0" err="1"/>
              <a:t>Aufmerksamkeit</a:t>
            </a:r>
            <a:r>
              <a:rPr lang="en-GB" sz="1400" dirty="0"/>
              <a:t> </a:t>
            </a:r>
            <a:r>
              <a:rPr lang="en-GB" sz="1400" dirty="0" err="1"/>
              <a:t>soll</a:t>
            </a:r>
            <a:r>
              <a:rPr lang="en-GB" sz="1400" dirty="0"/>
              <a:t> </a:t>
            </a:r>
            <a:r>
              <a:rPr lang="en-GB" sz="1400" dirty="0" err="1"/>
              <a:t>auch</a:t>
            </a:r>
            <a:r>
              <a:rPr lang="en-GB" sz="1400" dirty="0"/>
              <a:t> </a:t>
            </a:r>
            <a:r>
              <a:rPr lang="en-GB" sz="1400" dirty="0" err="1"/>
              <a:t>immer</a:t>
            </a:r>
            <a:r>
              <a:rPr lang="en-GB" sz="1400" dirty="0"/>
              <a:t> </a:t>
            </a:r>
            <a:r>
              <a:rPr lang="en-GB" sz="1400" dirty="0" err="1"/>
              <a:t>bei</a:t>
            </a:r>
            <a:r>
              <a:rPr lang="en-GB" sz="1400" dirty="0"/>
              <a:t> den </a:t>
            </a:r>
            <a:r>
              <a:rPr lang="en-GB" sz="1400" dirty="0" err="1"/>
              <a:t>Füßen</a:t>
            </a:r>
            <a:r>
              <a:rPr lang="en-GB" sz="1400" dirty="0"/>
              <a:t> </a:t>
            </a:r>
            <a:r>
              <a:rPr lang="en-GB" sz="1400" dirty="0" err="1"/>
              <a:t>liegen</a:t>
            </a:r>
            <a:r>
              <a:rPr lang="en-GB" sz="1400" dirty="0"/>
              <a:t>, da </a:t>
            </a:r>
            <a:r>
              <a:rPr lang="en-GB" sz="1400" dirty="0" err="1"/>
              <a:t>sie</a:t>
            </a:r>
            <a:r>
              <a:rPr lang="en-GB" sz="1400" dirty="0"/>
              <a:t> </a:t>
            </a:r>
            <a:r>
              <a:rPr lang="en-GB" sz="1400" dirty="0" err="1"/>
              <a:t>meistens</a:t>
            </a:r>
            <a:r>
              <a:rPr lang="en-GB" sz="1400" dirty="0"/>
              <a:t> </a:t>
            </a:r>
            <a:r>
              <a:rPr lang="en-GB" sz="1400" dirty="0" err="1"/>
              <a:t>zur</a:t>
            </a:r>
            <a:r>
              <a:rPr lang="en-GB" sz="1400" dirty="0"/>
              <a:t> </a:t>
            </a:r>
            <a:r>
              <a:rPr lang="en-GB" sz="1400" dirty="0" err="1"/>
              <a:t>nächsten</a:t>
            </a:r>
            <a:r>
              <a:rPr lang="en-GB" sz="1400" dirty="0"/>
              <a:t> </a:t>
            </a:r>
            <a:r>
              <a:rPr lang="en-GB" sz="1400" dirty="0" err="1"/>
              <a:t>Fluchtmöglichkeit</a:t>
            </a:r>
            <a:r>
              <a:rPr lang="en-GB" sz="1400" dirty="0"/>
              <a:t> </a:t>
            </a:r>
            <a:r>
              <a:rPr lang="en-GB" sz="1400" dirty="0" err="1"/>
              <a:t>hinzeigen</a:t>
            </a:r>
            <a:r>
              <a:rPr lang="en-GB" sz="1400" dirty="0"/>
              <a:t>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63" y="1927388"/>
            <a:ext cx="2376591" cy="35631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92" y="1811012"/>
            <a:ext cx="2177036" cy="3263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66" y="2004184"/>
            <a:ext cx="2495949" cy="34957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61" y="2004184"/>
            <a:ext cx="2177036" cy="3263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8195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ANZEICHEN VON AUFREGUNG &amp; INTERESSE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6744" y="5038189"/>
            <a:ext cx="2068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klatschende</a:t>
            </a:r>
            <a:r>
              <a:rPr lang="en-GB" sz="1400" dirty="0"/>
              <a:t> </a:t>
            </a:r>
            <a:r>
              <a:rPr lang="en-GB" sz="1400" dirty="0" err="1"/>
              <a:t>Hände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751165" y="5037847"/>
            <a:ext cx="195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nach</a:t>
            </a:r>
            <a:r>
              <a:rPr lang="en-GB" sz="1400" dirty="0"/>
              <a:t> </a:t>
            </a:r>
            <a:r>
              <a:rPr lang="en-GB" sz="1400" dirty="0" err="1"/>
              <a:t>vorne</a:t>
            </a:r>
            <a:r>
              <a:rPr lang="en-GB" sz="1400" dirty="0"/>
              <a:t> </a:t>
            </a:r>
            <a:r>
              <a:rPr lang="en-GB" sz="1400" dirty="0" err="1"/>
              <a:t>geneigter</a:t>
            </a:r>
            <a:r>
              <a:rPr lang="en-GB" sz="1400" dirty="0"/>
              <a:t> Kopf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3848" y="5038189"/>
            <a:ext cx="1952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gekreuzte</a:t>
            </a:r>
            <a:r>
              <a:rPr lang="en-GB" sz="1400" dirty="0"/>
              <a:t> Finger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06888" y="5037847"/>
            <a:ext cx="195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Reiben</a:t>
            </a:r>
            <a:r>
              <a:rPr lang="en-GB" sz="1400" dirty="0"/>
              <a:t> der </a:t>
            </a:r>
            <a:r>
              <a:rPr lang="en-GB" sz="1400" dirty="0" err="1"/>
              <a:t>Handflächen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659" y="2094163"/>
            <a:ext cx="1973870" cy="27237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0808" y="2084832"/>
            <a:ext cx="2053349" cy="2733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9302" y="2143358"/>
            <a:ext cx="1944351" cy="26745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919" y="2085996"/>
            <a:ext cx="2243367" cy="27318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0564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INTEGRAL" val="JptKkINP"/>
  <p:tag name="ARTICULATE_PROJECT_OPEN" val="0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1873</Words>
  <Application>Microsoft Office PowerPoint</Application>
  <PresentationFormat>Widescreen</PresentationFormat>
  <Paragraphs>223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Tw Cen MT</vt:lpstr>
      <vt:lpstr>Tw Cen MT Condensed</vt:lpstr>
      <vt:lpstr>Wingdings</vt:lpstr>
      <vt:lpstr>Wingdings 3</vt:lpstr>
      <vt:lpstr>Integral</vt:lpstr>
      <vt:lpstr>KÖRPERSPRACHE &amp; DIE PRÄSENTATION EINES POSITIVEN IMAGES </vt:lpstr>
      <vt:lpstr>ZIELE</vt:lpstr>
      <vt:lpstr>DIE MACHT DER KÖRPERSPRACHE</vt:lpstr>
      <vt:lpstr>ElementE DER KÖRPERSPRACHE</vt:lpstr>
      <vt:lpstr>ERKENNEN, OB JEMAND INTERESSE AN IHNEN HAT</vt:lpstr>
      <vt:lpstr>WAS DENKEN SIE – WER IST INTERESSIERT UND WER GELANGWEILT?</vt:lpstr>
      <vt:lpstr>ANZEICHEN VON FRUSTRATION</vt:lpstr>
      <vt:lpstr>ANZEICHEN EINER DEFENSIVEN HALTUNG</vt:lpstr>
      <vt:lpstr>ANZEICHEN VON AUFREGUNG &amp; INTERESSE</vt:lpstr>
      <vt:lpstr>anzeichen von vertrauen, autorität und macht</vt:lpstr>
      <vt:lpstr>ANZEICHEN VON NERVOSITÄT UND ANSPANNUNG</vt:lpstr>
      <vt:lpstr>ANZEICHEN, DASS EINE PERSON MÖGLICHERWEISE LÜGT</vt:lpstr>
      <vt:lpstr>AUFBAU VON VERTRAUEN</vt:lpstr>
      <vt:lpstr>AUFBAU VON VERTRAUEN</vt:lpstr>
      <vt:lpstr>SPIEGELUNG</vt:lpstr>
      <vt:lpstr>SCHAFFUNG EINES POSITIVEN IMAGES UND gute präsentation der “marke ICH”</vt:lpstr>
      <vt:lpstr>TipPs, WIE MAN EIN POSITIVES IMAGE WÄHREND eines INTERVIEWS TRANSPORTIERT</vt:lpstr>
      <vt:lpstr>TipPs, WIE MAN EIN POSITIVES IMAGE WÄHREND EINES INTERVIEWS TRANSPORTIERT</vt:lpstr>
      <vt:lpstr>TIPPS ZUR VERMITTLUNG EINES POSITIVEN BILDES BEI INTERVIEWS – SEIEN SIE GUT GEPFLEGT!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David Powell</dc:creator>
  <cp:lastModifiedBy>Pete Stevens</cp:lastModifiedBy>
  <cp:revision>91</cp:revision>
  <dcterms:created xsi:type="dcterms:W3CDTF">2017-12-19T15:29:47Z</dcterms:created>
  <dcterms:modified xsi:type="dcterms:W3CDTF">2018-07-17T01:43:21Z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764A306A-EE9E-483F-9388-D494C5A6E4F8</vt:lpwstr>
  </property>
  <property fmtid="{D5CDD505-2E9C-101B-9397-08002B2CF9AE}" pid="3" name="ArticulatePath">
    <vt:lpwstr>Migreat ppt TEMPLATE</vt:lpwstr>
  </property>
</Properties>
</file>